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98" r:id="rId2"/>
    <p:sldId id="267" r:id="rId3"/>
    <p:sldId id="287" r:id="rId4"/>
    <p:sldId id="288" r:id="rId5"/>
    <p:sldId id="289" r:id="rId6"/>
    <p:sldId id="290" r:id="rId7"/>
    <p:sldId id="291" r:id="rId8"/>
    <p:sldId id="292" r:id="rId9"/>
    <p:sldId id="293" r:id="rId10"/>
    <p:sldId id="295" r:id="rId11"/>
    <p:sldId id="294" r:id="rId12"/>
    <p:sldId id="296" r:id="rId13"/>
    <p:sldId id="297" r:id="rId14"/>
    <p:sldId id="281" r:id="rId15"/>
    <p:sldId id="271"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712" autoAdjust="0"/>
  </p:normalViewPr>
  <p:slideViewPr>
    <p:cSldViewPr snapToGrid="0">
      <p:cViewPr varScale="1">
        <p:scale>
          <a:sx n="152" d="100"/>
          <a:sy n="152" d="100"/>
        </p:scale>
        <p:origin x="426" y="132"/>
      </p:cViewPr>
      <p:guideLst>
        <p:guide orient="horz" pos="1620"/>
        <p:guide pos="2880"/>
      </p:guideLst>
    </p:cSldViewPr>
  </p:slideViewPr>
  <p:outlineViewPr>
    <p:cViewPr>
      <p:scale>
        <a:sx n="33" d="100"/>
        <a:sy n="33" d="100"/>
      </p:scale>
      <p:origin x="0" y="-15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B6314-8288-4FA7-B3C4-2680BC64C0FA}" type="datetimeFigureOut">
              <a:rPr lang="en-AU" smtClean="0"/>
              <a:t>2/08/2022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3E4DD-77B5-4865-BDE1-7FCA96646869}" type="slidenum">
              <a:rPr lang="en-AU" smtClean="0"/>
              <a:t>‹#›</a:t>
            </a:fld>
            <a:endParaRPr lang="en-AU"/>
          </a:p>
        </p:txBody>
      </p:sp>
    </p:spTree>
    <p:extLst>
      <p:ext uri="{BB962C8B-B14F-4D97-AF65-F5344CB8AC3E}">
        <p14:creationId xmlns:p14="http://schemas.microsoft.com/office/powerpoint/2010/main" val="251076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A73E4DD-77B5-4865-BDE1-7FCA96646869}" type="slidenum">
              <a:rPr lang="en-AU" smtClean="0"/>
              <a:t>15</a:t>
            </a:fld>
            <a:endParaRPr lang="en-AU"/>
          </a:p>
        </p:txBody>
      </p:sp>
    </p:spTree>
    <p:extLst>
      <p:ext uri="{BB962C8B-B14F-4D97-AF65-F5344CB8AC3E}">
        <p14:creationId xmlns:p14="http://schemas.microsoft.com/office/powerpoint/2010/main" val="2899625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solidFill>
          <a:schemeClr val="bg1">
            <a:lumMod val="50000"/>
          </a:schemeClr>
        </a:solidFill>
        <a:effectLst/>
      </p:bgPr>
    </p:bg>
    <p:spTree>
      <p:nvGrpSpPr>
        <p:cNvPr id="1" name=""/>
        <p:cNvGrpSpPr/>
        <p:nvPr/>
      </p:nvGrpSpPr>
      <p:grpSpPr>
        <a:xfrm>
          <a:off x="0" y="0"/>
          <a:ext cx="0" cy="0"/>
          <a:chOff x="0" y="0"/>
          <a:chExt cx="0" cy="0"/>
        </a:xfrm>
      </p:grpSpPr>
      <p:sp>
        <p:nvSpPr>
          <p:cNvPr id="27" name="Rectangle 26">
            <a:extLst>
              <a:ext uri="{C183D7F6-B498-43B3-948B-1728B52AA6E4}">
                <adec:decorative xmlns="" xmlns:adec="http://schemas.microsoft.com/office/drawing/2017/decorative" val="1"/>
              </a:ext>
            </a:extLst>
          </p:cNvPr>
          <p:cNvSpPr/>
          <p:nvPr userDrawn="1"/>
        </p:nvSpPr>
        <p:spPr>
          <a:xfrm>
            <a:off x="0" y="0"/>
            <a:ext cx="9144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8" name="Rectangle 27">
            <a:extLst>
              <a:ext uri="{C183D7F6-B498-43B3-948B-1728B52AA6E4}">
                <adec:decorative xmlns="" xmlns:adec="http://schemas.microsoft.com/office/drawing/2017/decorative" val="1"/>
              </a:ext>
            </a:extLst>
          </p:cNvPr>
          <p:cNvSpPr/>
          <p:nvPr userDrawn="1"/>
        </p:nvSpPr>
        <p:spPr>
          <a:xfrm>
            <a:off x="0" y="4522500"/>
            <a:ext cx="9144000" cy="62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9" name="Rectangle 28">
            <a:extLst>
              <a:ext uri="{C183D7F6-B498-43B3-948B-1728B52AA6E4}">
                <adec:decorative xmlns="" xmlns:adec="http://schemas.microsoft.com/office/drawing/2017/decorative" val="1"/>
              </a:ext>
            </a:extLst>
          </p:cNvPr>
          <p:cNvSpPr/>
          <p:nvPr userDrawn="1"/>
        </p:nvSpPr>
        <p:spPr>
          <a:xfrm>
            <a:off x="0" y="3295963"/>
            <a:ext cx="9144000" cy="10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Title 1"/>
          <p:cNvSpPr>
            <a:spLocks noGrp="1"/>
          </p:cNvSpPr>
          <p:nvPr>
            <p:ph type="ctrTitle"/>
          </p:nvPr>
        </p:nvSpPr>
        <p:spPr>
          <a:xfrm>
            <a:off x="338877" y="3330824"/>
            <a:ext cx="8280000" cy="486102"/>
          </a:xfrm>
        </p:spPr>
        <p:txBody>
          <a:bodyPr lIns="36000" tIns="36000" rIns="36000" bIns="36000" anchor="b" anchorCtr="0">
            <a:noAutofit/>
          </a:bodyPr>
          <a:lstStyle>
            <a:lvl1pPr algn="l">
              <a:lnSpc>
                <a:spcPct val="90000"/>
              </a:lnSpc>
              <a:defRPr sz="1800" b="1">
                <a:solidFill>
                  <a:schemeClr val="bg1"/>
                </a:solidFill>
                <a:latin typeface="+mn-lt"/>
              </a:defRPr>
            </a:lvl1pPr>
          </a:lstStyle>
          <a:p>
            <a:r>
              <a:rPr lang="en-US" smtClean="0"/>
              <a:t>Click to edit Master title style</a:t>
            </a:r>
            <a:endParaRPr lang="en-AU" dirty="0"/>
          </a:p>
        </p:txBody>
      </p:sp>
      <p:sp>
        <p:nvSpPr>
          <p:cNvPr id="11" name="Subtitle 2"/>
          <p:cNvSpPr>
            <a:spLocks noGrp="1"/>
          </p:cNvSpPr>
          <p:nvPr>
            <p:ph type="subTitle" idx="1"/>
          </p:nvPr>
        </p:nvSpPr>
        <p:spPr>
          <a:xfrm>
            <a:off x="338877" y="3787477"/>
            <a:ext cx="8280000" cy="284177"/>
          </a:xfrm>
        </p:spPr>
        <p:txBody>
          <a:bodyPr lIns="36000" tIns="36000" rIns="36000" bIns="36000">
            <a:noAutofit/>
          </a:bodyPr>
          <a:lstStyle>
            <a:lvl1pPr marL="0" indent="0" algn="l">
              <a:lnSpc>
                <a:spcPct val="95000"/>
              </a:lnSpc>
              <a:spcBef>
                <a:spcPts val="0"/>
              </a:spcBef>
              <a:buNone/>
              <a:defRPr sz="1200" b="0">
                <a:solidFill>
                  <a:schemeClr val="bg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AU" dirty="0"/>
          </a:p>
        </p:txBody>
      </p:sp>
      <p:sp>
        <p:nvSpPr>
          <p:cNvPr id="7" name="Text Placeholder 6"/>
          <p:cNvSpPr>
            <a:spLocks noGrp="1"/>
          </p:cNvSpPr>
          <p:nvPr>
            <p:ph type="body" sz="quarter" idx="10" hasCustomPrompt="1"/>
          </p:nvPr>
        </p:nvSpPr>
        <p:spPr>
          <a:xfrm>
            <a:off x="343277" y="3993444"/>
            <a:ext cx="8280000" cy="216000"/>
          </a:xfrm>
        </p:spPr>
        <p:txBody>
          <a:bodyPr/>
          <a:lstStyle>
            <a:lvl1pPr>
              <a:defRPr sz="900">
                <a:solidFill>
                  <a:schemeClr val="bg1"/>
                </a:solidFill>
              </a:defRPr>
            </a:lvl1pPr>
          </a:lstStyle>
          <a:p>
            <a:pPr lvl="0"/>
            <a:r>
              <a:rPr lang="en-US" dirty="0"/>
              <a:t>Insert date</a:t>
            </a:r>
            <a:endParaRPr lang="en-AU" dirty="0"/>
          </a:p>
        </p:txBody>
      </p:sp>
      <p:sp>
        <p:nvSpPr>
          <p:cNvPr id="30" name="Rectangle 29">
            <a:extLst>
              <a:ext uri="{C183D7F6-B498-43B3-948B-1728B52AA6E4}">
                <adec:decorative xmlns="" xmlns:adec="http://schemas.microsoft.com/office/drawing/2017/decorative" val="1"/>
              </a:ext>
            </a:extLst>
          </p:cNvPr>
          <p:cNvSpPr/>
          <p:nvPr userDrawn="1"/>
        </p:nvSpPr>
        <p:spPr>
          <a:xfrm>
            <a:off x="0" y="4306500"/>
            <a:ext cx="9144000" cy="108000"/>
          </a:xfrm>
          <a:prstGeom prst="rect">
            <a:avLst/>
          </a:prstGeom>
          <a:solidFill>
            <a:srgbClr val="668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1" name="Rectangle 30">
            <a:extLst>
              <a:ext uri="{C183D7F6-B498-43B3-948B-1728B52AA6E4}">
                <adec:decorative xmlns="" xmlns:adec="http://schemas.microsoft.com/office/drawing/2017/decorative" val="1"/>
              </a:ext>
            </a:extLst>
          </p:cNvPr>
          <p:cNvSpPr/>
          <p:nvPr userDrawn="1"/>
        </p:nvSpPr>
        <p:spPr>
          <a:xfrm>
            <a:off x="0" y="4414500"/>
            <a:ext cx="9144000" cy="108000"/>
          </a:xfrm>
          <a:prstGeom prst="rect">
            <a:avLst/>
          </a:prstGeom>
          <a:solidFill>
            <a:srgbClr val="B3C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5" name="Rectangle 24">
            <a:extLst>
              <a:ext uri="{C183D7F6-B498-43B3-948B-1728B52AA6E4}">
                <adec:decorative xmlns="" xmlns:adec="http://schemas.microsoft.com/office/drawing/2017/decorative" val="1"/>
              </a:ext>
            </a:extLst>
          </p:cNvPr>
          <p:cNvSpPr/>
          <p:nvPr userDrawn="1"/>
        </p:nvSpPr>
        <p:spPr>
          <a:xfrm>
            <a:off x="0" y="0"/>
            <a:ext cx="19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6" name="Rectangle 25">
            <a:extLst>
              <a:ext uri="{C183D7F6-B498-43B3-948B-1728B52AA6E4}">
                <adec:decorative xmlns="" xmlns:adec="http://schemas.microsoft.com/office/drawing/2017/decorative" val="1"/>
              </a:ext>
            </a:extLst>
          </p:cNvPr>
          <p:cNvSpPr/>
          <p:nvPr userDrawn="1"/>
        </p:nvSpPr>
        <p:spPr>
          <a:xfrm>
            <a:off x="8946000" y="0"/>
            <a:ext cx="19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object 8" descr="Victoria State Government logo"/>
          <p:cNvSpPr>
            <a:spLocks noChangeAspect="1"/>
          </p:cNvSpPr>
          <p:nvPr userDrawn="1"/>
        </p:nvSpPr>
        <p:spPr>
          <a:xfrm>
            <a:off x="360000" y="4640850"/>
            <a:ext cx="540000" cy="305933"/>
          </a:xfrm>
          <a:prstGeom prst="rect">
            <a:avLst/>
          </a:prstGeom>
          <a:blipFill>
            <a:blip r:embed="rId2" cstate="print"/>
            <a:stretch>
              <a:fillRect/>
            </a:stretch>
          </a:blipFill>
        </p:spPr>
        <p:txBody>
          <a:bodyPr wrap="square" lIns="0" tIns="0" rIns="0" bIns="0" rtlCol="0"/>
          <a:lstStyle/>
          <a:p>
            <a:endParaRPr/>
          </a:p>
        </p:txBody>
      </p:sp>
      <p:pic>
        <p:nvPicPr>
          <p:cNvPr id="16" name="Picture 15" descr=" Melbourne Wa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400" y="4644112"/>
            <a:ext cx="1089722" cy="378000"/>
          </a:xfrm>
          <a:prstGeom prst="rect">
            <a:avLst/>
          </a:prstGeom>
        </p:spPr>
      </p:pic>
      <p:pic>
        <p:nvPicPr>
          <p:cNvPr id="4" name="Picture 3">
            <a:extLst>
              <a:ext uri="{FF2B5EF4-FFF2-40B4-BE49-F238E27FC236}">
                <a16:creationId xmlns:a16="http://schemas.microsoft.com/office/drawing/2014/main" id="{82D696AE-FD9D-44F0-B410-63A8F0C04553}"/>
              </a:ext>
              <a:ext uri="{C183D7F6-B498-43B3-948B-1728B52AA6E4}">
                <adec:decorative xmlns=""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2084836" cy="3108966"/>
          </a:xfrm>
          <a:prstGeom prst="rect">
            <a:avLst/>
          </a:prstGeom>
        </p:spPr>
      </p:pic>
    </p:spTree>
    <p:extLst>
      <p:ext uri="{BB962C8B-B14F-4D97-AF65-F5344CB8AC3E}">
        <p14:creationId xmlns:p14="http://schemas.microsoft.com/office/powerpoint/2010/main" val="9561270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option 2">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AU" dirty="0"/>
          </a:p>
        </p:txBody>
      </p:sp>
      <p:sp>
        <p:nvSpPr>
          <p:cNvPr id="3" name="Text Placeholder 2"/>
          <p:cNvSpPr>
            <a:spLocks noGrp="1"/>
          </p:cNvSpPr>
          <p:nvPr>
            <p:ph type="body" idx="1"/>
          </p:nvPr>
        </p:nvSpPr>
        <p:spPr>
          <a:xfrm>
            <a:off x="720000" y="1080000"/>
            <a:ext cx="3780000" cy="486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hasCustomPrompt="1"/>
          </p:nvPr>
        </p:nvSpPr>
        <p:spPr>
          <a:xfrm>
            <a:off x="720000" y="1670538"/>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5">
            <a:extLst>
              <a:ext uri="{FF2B5EF4-FFF2-40B4-BE49-F238E27FC236}">
                <a16:creationId xmlns:a16="http://schemas.microsoft.com/office/drawing/2014/main" id="{8873E84B-0F20-486D-8BB9-67855DAB33B5}"/>
              </a:ext>
            </a:extLst>
          </p:cNvPr>
          <p:cNvSpPr>
            <a:spLocks noGrp="1"/>
          </p:cNvSpPr>
          <p:nvPr>
            <p:ph sz="quarter" idx="14" hasCustomPrompt="1"/>
          </p:nvPr>
        </p:nvSpPr>
        <p:spPr>
          <a:xfrm>
            <a:off x="720000" y="3204000"/>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716000" y="1080000"/>
            <a:ext cx="3780000" cy="486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hasCustomPrompt="1"/>
          </p:nvPr>
        </p:nvSpPr>
        <p:spPr>
          <a:xfrm>
            <a:off x="4716000" y="1670538"/>
            <a:ext cx="3780000" cy="2988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Footer Placeholder 11"/>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11" name="Date Placeholder 10"/>
          <p:cNvSpPr>
            <a:spLocks noGrp="1"/>
          </p:cNvSpPr>
          <p:nvPr>
            <p:ph type="dt" sz="half" idx="10"/>
          </p:nvPr>
        </p:nvSpPr>
        <p:spPr/>
        <p:txBody>
          <a:bodyPr/>
          <a:lstStyle/>
          <a:p>
            <a:fld id="{7C21EA5E-2C64-4D12-964E-3D3583FF8B42}" type="datetime1">
              <a:rPr lang="en-AU" smtClean="0"/>
              <a:t>2/08/2022</a:t>
            </a:fld>
            <a:endParaRPr lang="en-AU" dirty="0"/>
          </a:p>
        </p:txBody>
      </p:sp>
      <p:sp>
        <p:nvSpPr>
          <p:cNvPr id="13" name="Slide Number Placeholder 12"/>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424462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0A41-63BD-4780-8219-195E89853B2B}"/>
              </a:ext>
            </a:extLst>
          </p:cNvPr>
          <p:cNvSpPr>
            <a:spLocks noGrp="1"/>
          </p:cNvSpPr>
          <p:nvPr>
            <p:ph type="title"/>
          </p:nvPr>
        </p:nvSpPr>
        <p:spPr/>
        <p:txBody>
          <a:bodyPr/>
          <a:lstStyle/>
          <a:p>
            <a:r>
              <a:rPr lang="en-US" smtClean="0"/>
              <a:t>Click to edit Master title style</a:t>
            </a:r>
            <a:endParaRPr lang="en-AU" dirty="0"/>
          </a:p>
        </p:txBody>
      </p:sp>
      <p:sp>
        <p:nvSpPr>
          <p:cNvPr id="7" name="Text Placeholder 6">
            <a:extLst>
              <a:ext uri="{FF2B5EF4-FFF2-40B4-BE49-F238E27FC236}">
                <a16:creationId xmlns:a16="http://schemas.microsoft.com/office/drawing/2014/main" id="{7D0935DA-7C95-4DBF-B043-BED53D139F50}"/>
              </a:ext>
            </a:extLst>
          </p:cNvPr>
          <p:cNvSpPr>
            <a:spLocks noGrp="1"/>
          </p:cNvSpPr>
          <p:nvPr>
            <p:ph type="body" sz="quarter" idx="13"/>
          </p:nvPr>
        </p:nvSpPr>
        <p:spPr>
          <a:xfrm>
            <a:off x="720000" y="1080000"/>
            <a:ext cx="3780000" cy="486000"/>
          </a:xfrm>
        </p:spPr>
        <p:txBody>
          <a:bodyPr anchor="b" anchorCtr="0"/>
          <a:lstStyle>
            <a:lvl1pPr>
              <a:defRPr b="1">
                <a:solidFill>
                  <a:schemeClr val="tx2"/>
                </a:solidFill>
              </a:defRPr>
            </a:lvl1pPr>
          </a:lstStyle>
          <a:p>
            <a:pPr lvl="0"/>
            <a:r>
              <a:rPr lang="en-US" smtClean="0"/>
              <a:t>Edit Master text styles</a:t>
            </a:r>
          </a:p>
        </p:txBody>
      </p:sp>
      <p:sp>
        <p:nvSpPr>
          <p:cNvPr id="11" name="Content Placeholder 10">
            <a:extLst>
              <a:ext uri="{FF2B5EF4-FFF2-40B4-BE49-F238E27FC236}">
                <a16:creationId xmlns:a16="http://schemas.microsoft.com/office/drawing/2014/main" id="{B8966D44-16B8-4C19-AFFD-5DA4DFC9FA46}"/>
              </a:ext>
            </a:extLst>
          </p:cNvPr>
          <p:cNvSpPr>
            <a:spLocks noGrp="1"/>
          </p:cNvSpPr>
          <p:nvPr>
            <p:ph sz="quarter" idx="15" hasCustomPrompt="1"/>
          </p:nvPr>
        </p:nvSpPr>
        <p:spPr>
          <a:xfrm>
            <a:off x="720000" y="1670400"/>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12">
            <a:extLst>
              <a:ext uri="{FF2B5EF4-FFF2-40B4-BE49-F238E27FC236}">
                <a16:creationId xmlns:a16="http://schemas.microsoft.com/office/drawing/2014/main" id="{E4155142-1F3B-47E9-A822-7FE13D6180CC}"/>
              </a:ext>
            </a:extLst>
          </p:cNvPr>
          <p:cNvSpPr>
            <a:spLocks noGrp="1"/>
          </p:cNvSpPr>
          <p:nvPr>
            <p:ph sz="quarter" idx="16"/>
          </p:nvPr>
        </p:nvSpPr>
        <p:spPr>
          <a:xfrm>
            <a:off x="720000" y="3204000"/>
            <a:ext cx="3780000" cy="1440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ext Placeholder 8">
            <a:extLst>
              <a:ext uri="{FF2B5EF4-FFF2-40B4-BE49-F238E27FC236}">
                <a16:creationId xmlns:a16="http://schemas.microsoft.com/office/drawing/2014/main" id="{7728E30A-6594-4018-A3CC-DFCC2AB2F0FA}"/>
              </a:ext>
            </a:extLst>
          </p:cNvPr>
          <p:cNvSpPr>
            <a:spLocks noGrp="1"/>
          </p:cNvSpPr>
          <p:nvPr>
            <p:ph type="body" sz="quarter" idx="14"/>
          </p:nvPr>
        </p:nvSpPr>
        <p:spPr>
          <a:xfrm>
            <a:off x="4716000" y="1080000"/>
            <a:ext cx="3780000" cy="486000"/>
          </a:xfrm>
        </p:spPr>
        <p:txBody>
          <a:bodyPr anchor="b" anchorCtr="0"/>
          <a:lstStyle>
            <a:lvl1pPr>
              <a:defRPr b="1">
                <a:solidFill>
                  <a:schemeClr val="tx2"/>
                </a:solidFill>
              </a:defRPr>
            </a:lvl1pPr>
          </a:lstStyle>
          <a:p>
            <a:pPr lvl="0"/>
            <a:r>
              <a:rPr lang="en-US" smtClean="0"/>
              <a:t>Edit Master text styles</a:t>
            </a:r>
          </a:p>
        </p:txBody>
      </p:sp>
      <p:sp>
        <p:nvSpPr>
          <p:cNvPr id="15" name="Content Placeholder 14">
            <a:extLst>
              <a:ext uri="{FF2B5EF4-FFF2-40B4-BE49-F238E27FC236}">
                <a16:creationId xmlns:a16="http://schemas.microsoft.com/office/drawing/2014/main" id="{60C4078C-BED3-4110-80D2-F43782E69051}"/>
              </a:ext>
            </a:extLst>
          </p:cNvPr>
          <p:cNvSpPr>
            <a:spLocks noGrp="1"/>
          </p:cNvSpPr>
          <p:nvPr>
            <p:ph sz="quarter" idx="17" hasCustomPrompt="1"/>
          </p:nvPr>
        </p:nvSpPr>
        <p:spPr>
          <a:xfrm>
            <a:off x="4716000" y="1670400"/>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6">
            <a:extLst>
              <a:ext uri="{FF2B5EF4-FFF2-40B4-BE49-F238E27FC236}">
                <a16:creationId xmlns:a16="http://schemas.microsoft.com/office/drawing/2014/main" id="{7DF38A89-3023-4F69-ABE0-61E2F4F1D7F2}"/>
              </a:ext>
            </a:extLst>
          </p:cNvPr>
          <p:cNvSpPr>
            <a:spLocks noGrp="1"/>
          </p:cNvSpPr>
          <p:nvPr>
            <p:ph sz="quarter" idx="18"/>
          </p:nvPr>
        </p:nvSpPr>
        <p:spPr>
          <a:xfrm>
            <a:off x="4716000" y="3204000"/>
            <a:ext cx="3780000" cy="1440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3" name="Footer Placeholder 2">
            <a:extLst>
              <a:ext uri="{FF2B5EF4-FFF2-40B4-BE49-F238E27FC236}">
                <a16:creationId xmlns:a16="http://schemas.microsoft.com/office/drawing/2014/main" id="{4B1AB490-A5E2-4663-903C-9350B945E3FE}"/>
              </a:ext>
            </a:extLst>
          </p:cNvPr>
          <p:cNvSpPr>
            <a:spLocks noGrp="1"/>
          </p:cNvSpPr>
          <p:nvPr>
            <p:ph type="ftr" sz="quarter" idx="10"/>
          </p:nvPr>
        </p:nvSpPr>
        <p:spPr/>
        <p:txBody>
          <a:bodyPr/>
          <a:lstStyle/>
          <a:p>
            <a:r>
              <a:rPr lang="en-AU" dirty="0"/>
              <a:t>Footer text</a:t>
            </a:r>
          </a:p>
        </p:txBody>
      </p:sp>
      <p:sp>
        <p:nvSpPr>
          <p:cNvPr id="4" name="Date Placeholder 3">
            <a:extLst>
              <a:ext uri="{FF2B5EF4-FFF2-40B4-BE49-F238E27FC236}">
                <a16:creationId xmlns:a16="http://schemas.microsoft.com/office/drawing/2014/main" id="{A80A3F87-5BCC-4558-82A3-B7624C92A058}"/>
              </a:ext>
            </a:extLst>
          </p:cNvPr>
          <p:cNvSpPr>
            <a:spLocks noGrp="1"/>
          </p:cNvSpPr>
          <p:nvPr>
            <p:ph type="dt" sz="half" idx="11"/>
          </p:nvPr>
        </p:nvSpPr>
        <p:spPr/>
        <p:txBody>
          <a:bodyPr/>
          <a:lstStyle/>
          <a:p>
            <a:fld id="{9D730715-F26D-49BA-85D1-44BBC5829531}" type="datetime1">
              <a:rPr lang="en-AU" smtClean="0"/>
              <a:t>2/08/2022</a:t>
            </a:fld>
            <a:endParaRPr lang="en-AU" dirty="0"/>
          </a:p>
        </p:txBody>
      </p:sp>
      <p:sp>
        <p:nvSpPr>
          <p:cNvPr id="5" name="Slide Number Placeholder 4">
            <a:extLst>
              <a:ext uri="{FF2B5EF4-FFF2-40B4-BE49-F238E27FC236}">
                <a16:creationId xmlns:a16="http://schemas.microsoft.com/office/drawing/2014/main" id="{B851DDA5-59E6-4351-A388-A6BCC0545903}"/>
              </a:ext>
            </a:extLst>
          </p:cNvPr>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0047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hasCustomPrompt="1"/>
          </p:nvPr>
        </p:nvSpPr>
        <p:spPr>
          <a:xfrm>
            <a:off x="720000" y="1080000"/>
            <a:ext cx="4140000" cy="36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5004000" y="1080000"/>
            <a:ext cx="3420000" cy="3164850"/>
          </a:xfrm>
          <a:solidFill>
            <a:schemeClr val="bg1">
              <a:lumMod val="95000"/>
            </a:schemeClr>
          </a:solidFill>
        </p:spPr>
        <p:txBody>
          <a:bodyPr/>
          <a:lstStyle>
            <a:lvl1pPr>
              <a:defRPr sz="12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2/08/2022</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585687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2 x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hasCustomPrompt="1"/>
          </p:nvPr>
        </p:nvSpPr>
        <p:spPr>
          <a:xfrm>
            <a:off x="720000" y="1080000"/>
            <a:ext cx="4140000" cy="36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Picture Placeholder 3" descr="Image showing [enter description here]."/>
          <p:cNvSpPr>
            <a:spLocks noGrp="1"/>
          </p:cNvSpPr>
          <p:nvPr>
            <p:ph type="pic" sz="quarter" idx="13" hasCustomPrompt="1"/>
          </p:nvPr>
        </p:nvSpPr>
        <p:spPr>
          <a:xfrm>
            <a:off x="5004000" y="1116000"/>
            <a:ext cx="3420000" cy="1656000"/>
          </a:xfrm>
          <a:solidFill>
            <a:schemeClr val="bg1">
              <a:lumMod val="95000"/>
            </a:schemeClr>
          </a:solidFill>
        </p:spPr>
        <p:txBody>
          <a:bodyPr lIns="0" tIns="0" rIns="0" bIns="0" anchor="t" anchorCtr="0"/>
          <a:lstStyle>
            <a:lvl1pPr>
              <a:defRPr sz="12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a:t>
            </a:r>
            <a:r>
              <a:rPr lang="en-AU" dirty="0" err="1"/>
              <a:t>Fill.Z</a:t>
            </a:r>
            <a:endParaRPr lang="en-AU" dirty="0"/>
          </a:p>
        </p:txBody>
      </p:sp>
      <p:sp>
        <p:nvSpPr>
          <p:cNvPr id="9" name="Picture Placeholder 3" descr="Image showing [enter description here]."/>
          <p:cNvSpPr>
            <a:spLocks noGrp="1"/>
          </p:cNvSpPr>
          <p:nvPr>
            <p:ph type="pic" sz="quarter" idx="14" hasCustomPrompt="1"/>
          </p:nvPr>
        </p:nvSpPr>
        <p:spPr>
          <a:xfrm>
            <a:off x="5004000" y="2949671"/>
            <a:ext cx="3420000" cy="1656000"/>
          </a:xfrm>
          <a:solidFill>
            <a:schemeClr val="bg1">
              <a:lumMod val="95000"/>
            </a:schemeClr>
          </a:solidFill>
        </p:spPr>
        <p:txBody>
          <a:bodyPr lIns="0" tIns="0" rIns="0" bIns="0" anchor="t" anchorCtr="0"/>
          <a:lstStyle>
            <a:lvl1pPr>
              <a:defRPr sz="12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
        <p:nvSpPr>
          <p:cNvPr id="11" name="Footer Placeholder 10"/>
          <p:cNvSpPr>
            <a:spLocks noGrp="1"/>
          </p:cNvSpPr>
          <p:nvPr>
            <p:ph type="ftr" sz="quarter" idx="16"/>
          </p:nvPr>
        </p:nvSpPr>
        <p:spPr>
          <a:xfrm>
            <a:off x="722117" y="4909249"/>
            <a:ext cx="3086100" cy="162000"/>
          </a:xfrm>
          <a:prstGeom prst="rect">
            <a:avLst/>
          </a:prstGeom>
        </p:spPr>
        <p:txBody>
          <a:bodyPr/>
          <a:lstStyle/>
          <a:p>
            <a:pPr algn="l"/>
            <a:r>
              <a:rPr lang="en-AU" dirty="0"/>
              <a:t>Footer text</a:t>
            </a:r>
          </a:p>
        </p:txBody>
      </p:sp>
      <p:sp>
        <p:nvSpPr>
          <p:cNvPr id="10" name="Date Placeholder 9"/>
          <p:cNvSpPr>
            <a:spLocks noGrp="1"/>
          </p:cNvSpPr>
          <p:nvPr>
            <p:ph type="dt" sz="half" idx="15"/>
          </p:nvPr>
        </p:nvSpPr>
        <p:spPr/>
        <p:txBody>
          <a:bodyPr/>
          <a:lstStyle/>
          <a:p>
            <a:fld id="{82589B2F-B749-48D4-886C-26A83D0C4868}" type="datetime1">
              <a:rPr lang="en-AU" smtClean="0"/>
              <a:t>2/08/2022</a:t>
            </a:fld>
            <a:endParaRPr lang="en-AU" dirty="0"/>
          </a:p>
        </p:txBody>
      </p:sp>
      <p:sp>
        <p:nvSpPr>
          <p:cNvPr id="12" name="Slide Number Placeholder 11"/>
          <p:cNvSpPr>
            <a:spLocks noGrp="1"/>
          </p:cNvSpPr>
          <p:nvPr>
            <p:ph type="sldNum" sz="quarter" idx="17"/>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939443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080000"/>
            <a:ext cx="9144000" cy="4060800"/>
          </a:xfrm>
          <a:solidFill>
            <a:schemeClr val="bg1">
              <a:lumMod val="95000"/>
            </a:schemeClr>
          </a:solidFill>
        </p:spPr>
        <p:txBody>
          <a:bodyPr lIns="684000" tIns="576000" rIns="648000" bIns="0" anchor="t" anchorCtr="0"/>
          <a:lstStyle>
            <a:lvl1pPr>
              <a:defRPr sz="14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3817246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and Capti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720000" y="1080000"/>
            <a:ext cx="7740000" cy="3159000"/>
          </a:xfrm>
          <a:solidFill>
            <a:schemeClr val="bg1">
              <a:lumMod val="95000"/>
            </a:schemeClr>
          </a:solidFill>
        </p:spPr>
        <p:txBody>
          <a:bodyPr lIns="0" tIns="540000" rIns="0" bIns="0" anchor="t" anchorCtr="0"/>
          <a:lstStyle>
            <a:lvl1pPr>
              <a:defRPr sz="14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
        <p:nvSpPr>
          <p:cNvPr id="3" name="Text Placeholder 2"/>
          <p:cNvSpPr>
            <a:spLocks noGrp="1"/>
          </p:cNvSpPr>
          <p:nvPr>
            <p:ph type="body" sz="quarter" idx="14" hasCustomPrompt="1"/>
          </p:nvPr>
        </p:nvSpPr>
        <p:spPr>
          <a:xfrm>
            <a:off x="720000" y="4284000"/>
            <a:ext cx="7740000" cy="504000"/>
          </a:xfrm>
        </p:spPr>
        <p:txBody>
          <a:bodyPr/>
          <a:lstStyle>
            <a:lvl1pPr>
              <a:spcBef>
                <a:spcPts val="300"/>
              </a:spcBef>
              <a:spcAft>
                <a:spcPts val="300"/>
              </a:spcAft>
              <a:defRPr sz="1200"/>
            </a:lvl1pPr>
            <a:lvl2pPr>
              <a:spcBef>
                <a:spcPts val="300"/>
              </a:spcBef>
              <a:spcAft>
                <a:spcPts val="300"/>
              </a:spcAft>
              <a:defRPr sz="1200"/>
            </a:lvl2pPr>
            <a:lvl3pPr>
              <a:spcBef>
                <a:spcPts val="30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US" dirty="0"/>
              <a:t>Insert caption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6"/>
          </p:nvPr>
        </p:nvSpPr>
        <p:spPr/>
        <p:txBody>
          <a:bodyPr/>
          <a:lstStyle/>
          <a:p>
            <a:r>
              <a:rPr lang="en-AU" dirty="0"/>
              <a:t>Footer text</a:t>
            </a:r>
          </a:p>
        </p:txBody>
      </p:sp>
      <p:sp>
        <p:nvSpPr>
          <p:cNvPr id="2" name="Date Placeholder 1"/>
          <p:cNvSpPr>
            <a:spLocks noGrp="1"/>
          </p:cNvSpPr>
          <p:nvPr>
            <p:ph type="dt" sz="half" idx="15"/>
          </p:nvPr>
        </p:nvSpPr>
        <p:spPr/>
        <p:txBody>
          <a:bodyPr/>
          <a:lstStyle/>
          <a:p>
            <a:fld id="{9D730715-F26D-49BA-85D1-44BBC5829531}" type="datetime1">
              <a:rPr lang="en-AU" smtClean="0"/>
              <a:t>2/08/2022</a:t>
            </a:fld>
            <a:endParaRPr lang="en-AU" dirty="0"/>
          </a:p>
        </p:txBody>
      </p:sp>
      <p:sp>
        <p:nvSpPr>
          <p:cNvPr id="5" name="Slide Number Placeholder 4"/>
          <p:cNvSpPr>
            <a:spLocks noGrp="1"/>
          </p:cNvSpPr>
          <p:nvPr>
            <p:ph type="sldNum" sz="quarter" idx="17"/>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680789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aption and 2 x Image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AU" dirty="0"/>
          </a:p>
        </p:txBody>
      </p:sp>
      <p:sp>
        <p:nvSpPr>
          <p:cNvPr id="3" name="Text Placeholder 2"/>
          <p:cNvSpPr>
            <a:spLocks noGrp="1"/>
          </p:cNvSpPr>
          <p:nvPr>
            <p:ph type="body" sz="quarter" idx="14" hasCustomPrompt="1"/>
          </p:nvPr>
        </p:nvSpPr>
        <p:spPr>
          <a:xfrm>
            <a:off x="720000" y="1080000"/>
            <a:ext cx="7740000" cy="999000"/>
          </a:xfrm>
        </p:spPr>
        <p:txBody>
          <a:bodyPr/>
          <a:lstStyle>
            <a:lvl1pPr>
              <a:spcBef>
                <a:spcPts val="300"/>
              </a:spcBef>
              <a:spcAft>
                <a:spcPts val="300"/>
              </a:spcAft>
              <a:defRPr sz="1200"/>
            </a:lvl1pPr>
            <a:lvl2pPr>
              <a:spcBef>
                <a:spcPts val="300"/>
              </a:spcBef>
              <a:spcAft>
                <a:spcPts val="300"/>
              </a:spcAft>
              <a:defRPr sz="1200"/>
            </a:lvl2pPr>
            <a:lvl3pPr>
              <a:spcBef>
                <a:spcPts val="30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US" dirty="0"/>
              <a:t>Insert caption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Picture Placeholder 3" descr="Image showing [enter description here]."/>
          <p:cNvSpPr>
            <a:spLocks noGrp="1"/>
          </p:cNvSpPr>
          <p:nvPr>
            <p:ph type="pic" sz="quarter" idx="13" hasCustomPrompt="1"/>
          </p:nvPr>
        </p:nvSpPr>
        <p:spPr>
          <a:xfrm>
            <a:off x="720000" y="2078999"/>
            <a:ext cx="3744000" cy="2610000"/>
          </a:xfrm>
          <a:solidFill>
            <a:schemeClr val="bg1">
              <a:lumMod val="95000"/>
            </a:schemeClr>
          </a:solidFill>
        </p:spPr>
        <p:txBody>
          <a:bodyPr lIns="0" tIns="0" rIns="0" bIns="0" anchor="t" anchorCtr="0"/>
          <a:lstStyle>
            <a:lvl1pPr>
              <a:defRPr sz="12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
        <p:nvSpPr>
          <p:cNvPr id="12" name="Picture Placeholder 3" descr="Image showing [enter description here]."/>
          <p:cNvSpPr>
            <a:spLocks noGrp="1"/>
          </p:cNvSpPr>
          <p:nvPr>
            <p:ph type="pic" sz="quarter" idx="18" hasCustomPrompt="1"/>
          </p:nvPr>
        </p:nvSpPr>
        <p:spPr>
          <a:xfrm>
            <a:off x="4716000" y="2078999"/>
            <a:ext cx="3744000" cy="2610000"/>
          </a:xfrm>
          <a:solidFill>
            <a:schemeClr val="bg1">
              <a:lumMod val="95000"/>
            </a:schemeClr>
          </a:solidFill>
        </p:spPr>
        <p:txBody>
          <a:bodyPr lIns="0" tIns="0" rIns="0" bIns="0" anchor="t" anchorCtr="0"/>
          <a:lstStyle>
            <a:lvl1pPr>
              <a:defRPr sz="12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
        <p:nvSpPr>
          <p:cNvPr id="6" name="Footer Placeholder 5"/>
          <p:cNvSpPr>
            <a:spLocks noGrp="1"/>
          </p:cNvSpPr>
          <p:nvPr>
            <p:ph type="ftr" sz="quarter" idx="16"/>
          </p:nvPr>
        </p:nvSpPr>
        <p:spPr/>
        <p:txBody>
          <a:bodyPr/>
          <a:lstStyle/>
          <a:p>
            <a:r>
              <a:rPr lang="en-AU" dirty="0"/>
              <a:t>Footer text</a:t>
            </a:r>
          </a:p>
        </p:txBody>
      </p:sp>
      <p:sp>
        <p:nvSpPr>
          <p:cNvPr id="5" name="Date Placeholder 4"/>
          <p:cNvSpPr>
            <a:spLocks noGrp="1"/>
          </p:cNvSpPr>
          <p:nvPr>
            <p:ph type="dt" sz="half" idx="15"/>
          </p:nvPr>
        </p:nvSpPr>
        <p:spPr/>
        <p:txBody>
          <a:bodyPr/>
          <a:lstStyle/>
          <a:p>
            <a:fld id="{9D730715-F26D-49BA-85D1-44BBC5829531}" type="datetime1">
              <a:rPr lang="en-AU" smtClean="0"/>
              <a:t>2/08/2022</a:t>
            </a:fld>
            <a:endParaRPr lang="en-AU" dirty="0"/>
          </a:p>
        </p:txBody>
      </p:sp>
      <p:sp>
        <p:nvSpPr>
          <p:cNvPr id="7" name="Slide Number Placeholder 6"/>
          <p:cNvSpPr>
            <a:spLocks noGrp="1"/>
          </p:cNvSpPr>
          <p:nvPr>
            <p:ph type="sldNum" sz="quarter" idx="17"/>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40526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7" name="Footer Placeholder 6"/>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6" name="Date Placeholder 5"/>
          <p:cNvSpPr>
            <a:spLocks noGrp="1"/>
          </p:cNvSpPr>
          <p:nvPr>
            <p:ph type="dt" sz="half" idx="10"/>
          </p:nvPr>
        </p:nvSpPr>
        <p:spPr/>
        <p:txBody>
          <a:bodyPr/>
          <a:lstStyle/>
          <a:p>
            <a:fld id="{D14977E9-0FD0-424A-8748-47A4C2184A4E}" type="datetime1">
              <a:rPr lang="en-AU" smtClean="0"/>
              <a:t>2/08/2022</a:t>
            </a:fld>
            <a:endParaRPr lang="en-AU" dirty="0"/>
          </a:p>
        </p:txBody>
      </p:sp>
      <p:sp>
        <p:nvSpPr>
          <p:cNvPr id="8" name="Slide Number Placeholder 7"/>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33904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22117" y="4909249"/>
            <a:ext cx="3086100" cy="162000"/>
          </a:xfrm>
          <a:prstGeom prst="rect">
            <a:avLst/>
          </a:prstGeom>
        </p:spPr>
        <p:txBody>
          <a:bodyPr/>
          <a:lstStyle/>
          <a:p>
            <a:pPr algn="l"/>
            <a:r>
              <a:rPr lang="en-AU"/>
              <a:t>Footer text</a:t>
            </a:r>
            <a:endParaRPr lang="en-AU" dirty="0"/>
          </a:p>
        </p:txBody>
      </p:sp>
      <p:sp>
        <p:nvSpPr>
          <p:cNvPr id="5" name="Date Placeholder 4"/>
          <p:cNvSpPr>
            <a:spLocks noGrp="1"/>
          </p:cNvSpPr>
          <p:nvPr>
            <p:ph type="dt" sz="half" idx="10"/>
          </p:nvPr>
        </p:nvSpPr>
        <p:spPr/>
        <p:txBody>
          <a:bodyPr/>
          <a:lstStyle/>
          <a:p>
            <a:fld id="{4D84579C-80E1-4F4D-8A43-DC48F61A1A88}" type="datetime1">
              <a:rPr lang="en-AU" smtClean="0"/>
              <a:t>2/08/2022</a:t>
            </a:fld>
            <a:endParaRPr lang="en-AU" dirty="0"/>
          </a:p>
        </p:txBody>
      </p:sp>
      <p:sp>
        <p:nvSpPr>
          <p:cNvPr id="7" name="Slide Number Placeholder 6"/>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91726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00126-F5D9-4CAB-9532-C81ABB450132}"/>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00" y="198000"/>
            <a:ext cx="5169419" cy="4294641"/>
          </a:xfrm>
          <a:prstGeom prst="rect">
            <a:avLst/>
          </a:prstGeom>
        </p:spPr>
      </p:pic>
      <p:sp>
        <p:nvSpPr>
          <p:cNvPr id="16" name="Rectangle 15">
            <a:extLst>
              <a:ext uri="{C183D7F6-B498-43B3-948B-1728B52AA6E4}">
                <adec:decorative xmlns="" xmlns:adec="http://schemas.microsoft.com/office/drawing/2017/decorative" val="1"/>
              </a:ext>
            </a:extLst>
          </p:cNvPr>
          <p:cNvSpPr/>
          <p:nvPr userDrawn="1"/>
        </p:nvSpPr>
        <p:spPr>
          <a:xfrm>
            <a:off x="8946000" y="0"/>
            <a:ext cx="19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Rectangle 8">
            <a:extLst>
              <a:ext uri="{C183D7F6-B498-43B3-948B-1728B52AA6E4}">
                <adec:decorative xmlns="" xmlns:adec="http://schemas.microsoft.com/office/drawing/2017/decorative" val="1"/>
              </a:ext>
            </a:extLst>
          </p:cNvPr>
          <p:cNvSpPr/>
          <p:nvPr userDrawn="1"/>
        </p:nvSpPr>
        <p:spPr>
          <a:xfrm>
            <a:off x="0" y="4522500"/>
            <a:ext cx="9144000" cy="62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4" name="Rectangle 13">
            <a:extLst>
              <a:ext uri="{C183D7F6-B498-43B3-948B-1728B52AA6E4}">
                <adec:decorative xmlns="" xmlns:adec="http://schemas.microsoft.com/office/drawing/2017/decorative" val="1"/>
              </a:ext>
            </a:extLst>
          </p:cNvPr>
          <p:cNvSpPr/>
          <p:nvPr userDrawn="1"/>
        </p:nvSpPr>
        <p:spPr>
          <a:xfrm>
            <a:off x="0" y="0"/>
            <a:ext cx="9144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Rectangle 14">
            <a:extLst>
              <a:ext uri="{C183D7F6-B498-43B3-948B-1728B52AA6E4}">
                <adec:decorative xmlns="" xmlns:adec="http://schemas.microsoft.com/office/drawing/2017/decorative" val="1"/>
              </a:ext>
            </a:extLst>
          </p:cNvPr>
          <p:cNvSpPr/>
          <p:nvPr userDrawn="1"/>
        </p:nvSpPr>
        <p:spPr>
          <a:xfrm>
            <a:off x="0" y="0"/>
            <a:ext cx="19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Title 1"/>
          <p:cNvSpPr>
            <a:spLocks noGrp="1"/>
          </p:cNvSpPr>
          <p:nvPr>
            <p:ph type="ctrTitle"/>
          </p:nvPr>
        </p:nvSpPr>
        <p:spPr>
          <a:xfrm>
            <a:off x="522000" y="364499"/>
            <a:ext cx="2808000" cy="1488015"/>
          </a:xfrm>
        </p:spPr>
        <p:txBody>
          <a:bodyPr lIns="36000" tIns="36000" rIns="36000" bIns="36000" anchor="t" anchorCtr="0">
            <a:noAutofit/>
          </a:bodyPr>
          <a:lstStyle>
            <a:lvl1pPr algn="l">
              <a:lnSpc>
                <a:spcPct val="90000"/>
              </a:lnSpc>
              <a:defRPr sz="2400" b="1">
                <a:solidFill>
                  <a:schemeClr val="bg1"/>
                </a:solidFill>
                <a:latin typeface="+mn-lt"/>
              </a:defRPr>
            </a:lvl1pPr>
          </a:lstStyle>
          <a:p>
            <a:r>
              <a:rPr lang="en-US" smtClean="0"/>
              <a:t>Click to edit Master title style</a:t>
            </a:r>
            <a:endParaRPr lang="en-AU" dirty="0"/>
          </a:p>
        </p:txBody>
      </p:sp>
      <p:sp>
        <p:nvSpPr>
          <p:cNvPr id="11" name="Subtitle 2"/>
          <p:cNvSpPr>
            <a:spLocks noGrp="1"/>
          </p:cNvSpPr>
          <p:nvPr>
            <p:ph type="subTitle" idx="1"/>
          </p:nvPr>
        </p:nvSpPr>
        <p:spPr>
          <a:xfrm>
            <a:off x="522000" y="1866015"/>
            <a:ext cx="2808000" cy="621000"/>
          </a:xfrm>
        </p:spPr>
        <p:txBody>
          <a:bodyPr lIns="36000" tIns="36000" rIns="36000" bIns="36000">
            <a:noAutofit/>
          </a:bodyPr>
          <a:lstStyle>
            <a:lvl1pPr marL="0" indent="0" algn="l">
              <a:lnSpc>
                <a:spcPct val="95000"/>
              </a:lnSpc>
              <a:spcBef>
                <a:spcPts val="0"/>
              </a:spcBef>
              <a:buNone/>
              <a:defRPr sz="1600" b="1">
                <a:solidFill>
                  <a:schemeClr val="bg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AU" dirty="0"/>
          </a:p>
        </p:txBody>
      </p:sp>
      <p:sp>
        <p:nvSpPr>
          <p:cNvPr id="12" name="Text Placeholder 7"/>
          <p:cNvSpPr>
            <a:spLocks noGrp="1"/>
          </p:cNvSpPr>
          <p:nvPr>
            <p:ph type="body" sz="quarter" idx="13" hasCustomPrompt="1"/>
          </p:nvPr>
        </p:nvSpPr>
        <p:spPr>
          <a:xfrm>
            <a:off x="522000" y="2500515"/>
            <a:ext cx="2808000" cy="378000"/>
          </a:xfrm>
        </p:spPr>
        <p:txBody>
          <a:bodyPr lIns="36000" tIns="36000" rIns="36000" bIns="36000">
            <a:noAutofit/>
          </a:bodyPr>
          <a:lstStyle>
            <a:lvl1pPr marL="0" indent="0">
              <a:lnSpc>
                <a:spcPct val="100000"/>
              </a:lnSpc>
              <a:spcBef>
                <a:spcPts val="0"/>
              </a:spcBef>
              <a:buFontTx/>
              <a:buNone/>
              <a:defRPr sz="1200" b="1" baseline="0">
                <a:solidFill>
                  <a:schemeClr val="bg1"/>
                </a:solidFill>
                <a:latin typeface="+mn-lt"/>
              </a:defRPr>
            </a:lvl1pPr>
          </a:lstStyle>
          <a:p>
            <a:pPr lvl="0"/>
            <a:r>
              <a:rPr lang="en-US" dirty="0"/>
              <a:t>Insert Date</a:t>
            </a:r>
            <a:endParaRPr lang="en-AU" dirty="0"/>
          </a:p>
        </p:txBody>
      </p:sp>
      <p:sp>
        <p:nvSpPr>
          <p:cNvPr id="17" name="object 8" descr="Victoria State Government logo"/>
          <p:cNvSpPr>
            <a:spLocks noChangeAspect="1"/>
          </p:cNvSpPr>
          <p:nvPr userDrawn="1"/>
        </p:nvSpPr>
        <p:spPr>
          <a:xfrm>
            <a:off x="360000" y="4640850"/>
            <a:ext cx="540000" cy="305933"/>
          </a:xfrm>
          <a:prstGeom prst="rect">
            <a:avLst/>
          </a:prstGeom>
          <a:blipFill>
            <a:blip r:embed="rId3" cstate="print"/>
            <a:stretch>
              <a:fillRect/>
            </a:stretch>
          </a:blipFill>
        </p:spPr>
        <p:txBody>
          <a:bodyPr wrap="square" lIns="0" tIns="0" rIns="0" bIns="0" rtlCol="0"/>
          <a:lstStyle/>
          <a:p>
            <a:endParaRPr/>
          </a:p>
        </p:txBody>
      </p:sp>
      <p:pic>
        <p:nvPicPr>
          <p:cNvPr id="18" name="Picture 17" descr="Melbourne Water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8400" y="4644112"/>
            <a:ext cx="1089722" cy="378000"/>
          </a:xfrm>
          <a:prstGeom prst="rect">
            <a:avLst/>
          </a:prstGeom>
        </p:spPr>
      </p:pic>
    </p:spTree>
    <p:extLst>
      <p:ext uri="{BB962C8B-B14F-4D97-AF65-F5344CB8AC3E}">
        <p14:creationId xmlns:p14="http://schemas.microsoft.com/office/powerpoint/2010/main" val="7550502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5" name="Content Placeholder 4"/>
          <p:cNvSpPr>
            <a:spLocks noGrp="1"/>
          </p:cNvSpPr>
          <p:nvPr>
            <p:ph sz="quarter" idx="13"/>
          </p:nvPr>
        </p:nvSpPr>
        <p:spPr>
          <a:xfrm>
            <a:off x="720725" y="1080000"/>
            <a:ext cx="7702550" cy="36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Footer Placeholder 7"/>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7" name="Date Placeholder 6"/>
          <p:cNvSpPr>
            <a:spLocks noGrp="1"/>
          </p:cNvSpPr>
          <p:nvPr>
            <p:ph type="dt" sz="half" idx="10"/>
          </p:nvPr>
        </p:nvSpPr>
        <p:spPr/>
        <p:txBody>
          <a:bodyPr/>
          <a:lstStyle/>
          <a:p>
            <a:fld id="{2C8B44EA-9780-4188-87EC-ED088329FCFF}" type="datetime1">
              <a:rPr lang="en-AU" smtClean="0"/>
              <a:t>2/08/2022</a:t>
            </a:fld>
            <a:endParaRPr lang="en-AU" dirty="0"/>
          </a:p>
        </p:txBody>
      </p:sp>
      <p:sp>
        <p:nvSpPr>
          <p:cNvPr id="9" name="Slide Number Placeholder 8"/>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33979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Circles">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
            <a:ext cx="5292000" cy="945000"/>
          </a:xfrm>
        </p:spPr>
        <p:txBody>
          <a:bodyPr/>
          <a:lstStyle>
            <a:lvl1pPr>
              <a:defRPr>
                <a:solidFill>
                  <a:schemeClr val="tx2"/>
                </a:solidFill>
              </a:defRPr>
            </a:lvl1pPr>
          </a:lstStyle>
          <a:p>
            <a:r>
              <a:rPr lang="en-US" smtClean="0"/>
              <a:t>Click to edit Master title style</a:t>
            </a:r>
            <a:endParaRPr lang="en-AU" dirty="0"/>
          </a:p>
        </p:txBody>
      </p:sp>
      <p:sp>
        <p:nvSpPr>
          <p:cNvPr id="5" name="Content Placeholder 4"/>
          <p:cNvSpPr>
            <a:spLocks noGrp="1"/>
          </p:cNvSpPr>
          <p:nvPr>
            <p:ph sz="quarter" idx="13"/>
          </p:nvPr>
        </p:nvSpPr>
        <p:spPr>
          <a:xfrm>
            <a:off x="720000" y="1080000"/>
            <a:ext cx="5904000" cy="36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Footer Placeholder 8"/>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0EA7112-3F92-44E0-8CA0-A19BFABD4D9F}" type="datetime1">
              <a:rPr lang="en-AU" smtClean="0"/>
              <a:t>2/08/2022</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pic>
        <p:nvPicPr>
          <p:cNvPr id="4" name="Picture 3">
            <a:extLst>
              <a:ext uri="{FF2B5EF4-FFF2-40B4-BE49-F238E27FC236}">
                <a16:creationId xmlns:a16="http://schemas.microsoft.com/office/drawing/2014/main" id="{4CB6AF5C-38F1-4BAB-AB46-A8064BD2EFC1}"/>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000" y="0"/>
            <a:ext cx="3130302" cy="2154940"/>
          </a:xfrm>
          <a:prstGeom prst="rect">
            <a:avLst/>
          </a:prstGeom>
        </p:spPr>
      </p:pic>
    </p:spTree>
    <p:extLst>
      <p:ext uri="{BB962C8B-B14F-4D97-AF65-F5344CB8AC3E}">
        <p14:creationId xmlns:p14="http://schemas.microsoft.com/office/powerpoint/2010/main" val="118161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2" name="Rectangle 21">
            <a:extLst>
              <a:ext uri="{C183D7F6-B498-43B3-948B-1728B52AA6E4}">
                <adec:decorative xmlns="" xmlns:adec="http://schemas.microsoft.com/office/drawing/2017/decorative" val="1"/>
              </a:ext>
            </a:extLst>
          </p:cNvPr>
          <p:cNvSpPr/>
          <p:nvPr userDrawn="1"/>
        </p:nvSpPr>
        <p:spPr>
          <a:xfrm>
            <a:off x="0" y="0"/>
            <a:ext cx="9144000" cy="4968000"/>
          </a:xfrm>
          <a:prstGeom prst="rect">
            <a:avLst/>
          </a:prstGeom>
          <a:solidFill>
            <a:srgbClr val="00428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000" dirty="0"/>
          </a:p>
        </p:txBody>
      </p:sp>
      <p:sp>
        <p:nvSpPr>
          <p:cNvPr id="7" name="Title 6"/>
          <p:cNvSpPr>
            <a:spLocks noGrp="1"/>
          </p:cNvSpPr>
          <p:nvPr>
            <p:ph type="title"/>
          </p:nvPr>
        </p:nvSpPr>
        <p:spPr>
          <a:xfrm>
            <a:off x="720000" y="1563902"/>
            <a:ext cx="7704000" cy="945000"/>
          </a:xfrm>
        </p:spPr>
        <p:txBody>
          <a:bodyPr anchor="b"/>
          <a:lstStyle>
            <a:lvl1pPr>
              <a:defRPr sz="2000"/>
            </a:lvl1pPr>
          </a:lstStyle>
          <a:p>
            <a:r>
              <a:rPr lang="en-US" smtClean="0"/>
              <a:t>Click to edit Master title style</a:t>
            </a:r>
            <a:endParaRPr lang="en-AU" dirty="0"/>
          </a:p>
        </p:txBody>
      </p:sp>
      <p:sp>
        <p:nvSpPr>
          <p:cNvPr id="9" name="Text Placeholder 8"/>
          <p:cNvSpPr>
            <a:spLocks noGrp="1"/>
          </p:cNvSpPr>
          <p:nvPr>
            <p:ph type="body" sz="quarter" idx="13"/>
          </p:nvPr>
        </p:nvSpPr>
        <p:spPr>
          <a:xfrm>
            <a:off x="720725" y="2446957"/>
            <a:ext cx="7702550" cy="146901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9" name="Rectangle 18">
            <a:extLst>
              <a:ext uri="{C183D7F6-B498-43B3-948B-1728B52AA6E4}">
                <adec:decorative xmlns="" xmlns:adec="http://schemas.microsoft.com/office/drawing/2017/decorative" val="1"/>
              </a:ext>
            </a:extLst>
          </p:cNvPr>
          <p:cNvSpPr/>
          <p:nvPr userDrawn="1"/>
        </p:nvSpPr>
        <p:spPr>
          <a:xfrm>
            <a:off x="0" y="4968000"/>
            <a:ext cx="9144000" cy="67500"/>
          </a:xfrm>
          <a:prstGeom prst="rect">
            <a:avLst/>
          </a:prstGeom>
          <a:solidFill>
            <a:srgbClr val="668E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20" name="Rectangle 19">
            <a:extLst>
              <a:ext uri="{C183D7F6-B498-43B3-948B-1728B52AA6E4}">
                <adec:decorative xmlns="" xmlns:adec="http://schemas.microsoft.com/office/drawing/2017/decorative" val="1"/>
              </a:ext>
            </a:extLst>
          </p:cNvPr>
          <p:cNvSpPr/>
          <p:nvPr userDrawn="1"/>
        </p:nvSpPr>
        <p:spPr>
          <a:xfrm>
            <a:off x="0" y="5030100"/>
            <a:ext cx="9144000" cy="62100"/>
          </a:xfrm>
          <a:prstGeom prst="rect">
            <a:avLst/>
          </a:prstGeom>
          <a:solidFill>
            <a:srgbClr val="B3C6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Tree>
    <p:extLst>
      <p:ext uri="{BB962C8B-B14F-4D97-AF65-F5344CB8AC3E}">
        <p14:creationId xmlns:p14="http://schemas.microsoft.com/office/powerpoint/2010/main" val="38492619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2" name="Rectangle 21">
            <a:extLst>
              <a:ext uri="{C183D7F6-B498-43B3-948B-1728B52AA6E4}">
                <adec:decorative xmlns="" xmlns:adec="http://schemas.microsoft.com/office/drawing/2017/decorative" val="1"/>
              </a:ext>
            </a:extLst>
          </p:cNvPr>
          <p:cNvSpPr/>
          <p:nvPr userDrawn="1"/>
        </p:nvSpPr>
        <p:spPr>
          <a:xfrm>
            <a:off x="0" y="0"/>
            <a:ext cx="9144000" cy="49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7" name="Title 6"/>
          <p:cNvSpPr>
            <a:spLocks noGrp="1"/>
          </p:cNvSpPr>
          <p:nvPr>
            <p:ph type="title"/>
          </p:nvPr>
        </p:nvSpPr>
        <p:spPr/>
        <p:txBody>
          <a:bodyPr/>
          <a:lstStyle/>
          <a:p>
            <a:r>
              <a:rPr lang="en-US" smtClean="0"/>
              <a:t>Click to edit Master title style</a:t>
            </a:r>
            <a:endParaRPr lang="en-AU" dirty="0"/>
          </a:p>
        </p:txBody>
      </p:sp>
      <p:sp>
        <p:nvSpPr>
          <p:cNvPr id="9" name="Text Placeholder 8"/>
          <p:cNvSpPr>
            <a:spLocks noGrp="1"/>
          </p:cNvSpPr>
          <p:nvPr>
            <p:ph type="body" sz="quarter" idx="13"/>
          </p:nvPr>
        </p:nvSpPr>
        <p:spPr>
          <a:xfrm>
            <a:off x="720725" y="1080000"/>
            <a:ext cx="7702550" cy="35100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9" name="Rectangle 18">
            <a:extLst>
              <a:ext uri="{C183D7F6-B498-43B3-948B-1728B52AA6E4}">
                <adec:decorative xmlns="" xmlns:adec="http://schemas.microsoft.com/office/drawing/2017/decorative" val="1"/>
              </a:ext>
            </a:extLst>
          </p:cNvPr>
          <p:cNvSpPr/>
          <p:nvPr userDrawn="1"/>
        </p:nvSpPr>
        <p:spPr>
          <a:xfrm>
            <a:off x="0" y="4968000"/>
            <a:ext cx="9144000" cy="67500"/>
          </a:xfrm>
          <a:prstGeom prst="rect">
            <a:avLst/>
          </a:prstGeom>
          <a:solidFill>
            <a:srgbClr val="668E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20" name="Rectangle 19">
            <a:extLst>
              <a:ext uri="{C183D7F6-B498-43B3-948B-1728B52AA6E4}">
                <adec:decorative xmlns="" xmlns:adec="http://schemas.microsoft.com/office/drawing/2017/decorative" val="1"/>
              </a:ext>
            </a:extLst>
          </p:cNvPr>
          <p:cNvSpPr/>
          <p:nvPr userDrawn="1"/>
        </p:nvSpPr>
        <p:spPr>
          <a:xfrm>
            <a:off x="0" y="5030100"/>
            <a:ext cx="9144000" cy="62100"/>
          </a:xfrm>
          <a:prstGeom prst="rect">
            <a:avLst/>
          </a:prstGeom>
          <a:solidFill>
            <a:srgbClr val="B3C6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Tree>
    <p:extLst>
      <p:ext uri="{BB962C8B-B14F-4D97-AF65-F5344CB8AC3E}">
        <p14:creationId xmlns:p14="http://schemas.microsoft.com/office/powerpoint/2010/main" val="42122490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AU" dirty="0"/>
          </a:p>
        </p:txBody>
      </p:sp>
      <p:sp>
        <p:nvSpPr>
          <p:cNvPr id="3" name="Text Placeholder 2"/>
          <p:cNvSpPr>
            <a:spLocks noGrp="1"/>
          </p:cNvSpPr>
          <p:nvPr>
            <p:ph type="body" idx="1"/>
          </p:nvPr>
        </p:nvSpPr>
        <p:spPr>
          <a:xfrm>
            <a:off x="720000" y="1080000"/>
            <a:ext cx="3780000" cy="486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hasCustomPrompt="1"/>
          </p:nvPr>
        </p:nvSpPr>
        <p:spPr>
          <a:xfrm>
            <a:off x="720000" y="1670538"/>
            <a:ext cx="3780000" cy="3018254"/>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716000" y="1080000"/>
            <a:ext cx="3780000" cy="486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hasCustomPrompt="1"/>
          </p:nvPr>
        </p:nvSpPr>
        <p:spPr>
          <a:xfrm>
            <a:off x="4716000" y="1670538"/>
            <a:ext cx="3780000" cy="3018254"/>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Footer Placeholder 6">
            <a:extLst>
              <a:ext uri="{FF2B5EF4-FFF2-40B4-BE49-F238E27FC236}">
                <a16:creationId xmlns:a16="http://schemas.microsoft.com/office/drawing/2014/main" id="{D4E1BA90-E00E-46ED-B1F4-20FC6403DDF7}"/>
              </a:ext>
            </a:extLst>
          </p:cNvPr>
          <p:cNvSpPr>
            <a:spLocks noGrp="1"/>
          </p:cNvSpPr>
          <p:nvPr>
            <p:ph type="ftr" sz="quarter" idx="11"/>
          </p:nvPr>
        </p:nvSpPr>
        <p:spPr/>
        <p:txBody>
          <a:bodyPr/>
          <a:lstStyle/>
          <a:p>
            <a:r>
              <a:rPr lang="en-AU" dirty="0"/>
              <a:t>Footer text</a:t>
            </a:r>
          </a:p>
        </p:txBody>
      </p:sp>
      <p:sp>
        <p:nvSpPr>
          <p:cNvPr id="2" name="Date Placeholder 1">
            <a:extLst>
              <a:ext uri="{FF2B5EF4-FFF2-40B4-BE49-F238E27FC236}">
                <a16:creationId xmlns:a16="http://schemas.microsoft.com/office/drawing/2014/main" id="{8EBF6421-468A-4B66-8C73-B7B923A3A392}"/>
              </a:ext>
            </a:extLst>
          </p:cNvPr>
          <p:cNvSpPr>
            <a:spLocks noGrp="1"/>
          </p:cNvSpPr>
          <p:nvPr>
            <p:ph type="dt" sz="half" idx="10"/>
          </p:nvPr>
        </p:nvSpPr>
        <p:spPr/>
        <p:txBody>
          <a:bodyPr/>
          <a:lstStyle/>
          <a:p>
            <a:fld id="{9D730715-F26D-49BA-85D1-44BBC5829531}" type="datetime1">
              <a:rPr lang="en-AU" smtClean="0"/>
              <a:t>2/08/2022</a:t>
            </a:fld>
            <a:endParaRPr lang="en-AU" dirty="0"/>
          </a:p>
        </p:txBody>
      </p:sp>
      <p:sp>
        <p:nvSpPr>
          <p:cNvPr id="8" name="Slide Number Placeholder 7">
            <a:extLst>
              <a:ext uri="{FF2B5EF4-FFF2-40B4-BE49-F238E27FC236}">
                <a16:creationId xmlns:a16="http://schemas.microsoft.com/office/drawing/2014/main" id="{41645E38-5597-47A6-8C60-946F1104F11F}"/>
              </a:ext>
            </a:extLst>
          </p:cNvPr>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78611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hasCustomPrompt="1"/>
          </p:nvPr>
        </p:nvSpPr>
        <p:spPr>
          <a:xfrm>
            <a:off x="720000" y="1080000"/>
            <a:ext cx="3780000" cy="36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hasCustomPrompt="1"/>
          </p:nvPr>
        </p:nvSpPr>
        <p:spPr>
          <a:xfrm>
            <a:off x="4716000" y="1080000"/>
            <a:ext cx="3780000" cy="36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8"/>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A2E07AD5-5170-4712-A31D-E6DBBC3952BF}" type="datetime1">
              <a:rPr lang="en-AU" smtClean="0"/>
              <a:t>2/08/2022</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40102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5965-90B1-4F01-A230-59D19D98D0B0}"/>
              </a:ext>
            </a:extLst>
          </p:cNvPr>
          <p:cNvSpPr>
            <a:spLocks noGrp="1"/>
          </p:cNvSpPr>
          <p:nvPr>
            <p:ph type="title"/>
          </p:nvPr>
        </p:nvSpPr>
        <p:spPr/>
        <p:txBody>
          <a:bodyPr/>
          <a:lstStyle/>
          <a:p>
            <a:r>
              <a:rPr lang="en-US" smtClean="0"/>
              <a:t>Click to edit Master title style</a:t>
            </a:r>
            <a:endParaRPr lang="en-AU" dirty="0"/>
          </a:p>
        </p:txBody>
      </p:sp>
      <p:sp>
        <p:nvSpPr>
          <p:cNvPr id="7" name="Text Placeholder 6">
            <a:extLst>
              <a:ext uri="{FF2B5EF4-FFF2-40B4-BE49-F238E27FC236}">
                <a16:creationId xmlns:a16="http://schemas.microsoft.com/office/drawing/2014/main" id="{85447CB6-1DBB-4497-94DD-22504BB77A38}"/>
              </a:ext>
            </a:extLst>
          </p:cNvPr>
          <p:cNvSpPr>
            <a:spLocks noGrp="1"/>
          </p:cNvSpPr>
          <p:nvPr>
            <p:ph type="body" sz="quarter" idx="13"/>
          </p:nvPr>
        </p:nvSpPr>
        <p:spPr>
          <a:xfrm>
            <a:off x="720000" y="1080000"/>
            <a:ext cx="3780000" cy="486000"/>
          </a:xfrm>
        </p:spPr>
        <p:txBody>
          <a:bodyPr anchor="b" anchorCtr="0"/>
          <a:lstStyle>
            <a:lvl1pPr>
              <a:defRPr b="1">
                <a:solidFill>
                  <a:schemeClr val="tx2"/>
                </a:solidFill>
              </a:defRPr>
            </a:lvl1pPr>
          </a:lstStyle>
          <a:p>
            <a:pPr lvl="0"/>
            <a:r>
              <a:rPr lang="en-US" smtClean="0"/>
              <a:t>Edit Master text styles</a:t>
            </a:r>
          </a:p>
        </p:txBody>
      </p:sp>
      <p:sp>
        <p:nvSpPr>
          <p:cNvPr id="9" name="Content Placeholder 8">
            <a:extLst>
              <a:ext uri="{FF2B5EF4-FFF2-40B4-BE49-F238E27FC236}">
                <a16:creationId xmlns:a16="http://schemas.microsoft.com/office/drawing/2014/main" id="{B64777B8-15B3-41C8-A50B-501E68DE6909}"/>
              </a:ext>
            </a:extLst>
          </p:cNvPr>
          <p:cNvSpPr>
            <a:spLocks noGrp="1"/>
          </p:cNvSpPr>
          <p:nvPr>
            <p:ph sz="quarter" idx="14" hasCustomPrompt="1"/>
          </p:nvPr>
        </p:nvSpPr>
        <p:spPr>
          <a:xfrm>
            <a:off x="720000" y="1670400"/>
            <a:ext cx="3780000" cy="2988000"/>
          </a:xfrm>
        </p:spPr>
        <p:txBody>
          <a:bodyPr/>
          <a:lstStyle/>
          <a:p>
            <a:pPr marL="0" marR="0" lvl="0" indent="0" algn="l" defTabSz="685800" rtl="0" eaLnBrk="1" fontAlgn="auto" latinLnBrk="0" hangingPunct="1">
              <a:lnSpc>
                <a:spcPct val="100000"/>
              </a:lnSpc>
              <a:spcBef>
                <a:spcPts val="300"/>
              </a:spcBef>
              <a:spcAft>
                <a:spcPts val="600"/>
              </a:spcAft>
              <a:buClrTx/>
              <a:buSzTx/>
              <a:buFontTx/>
              <a:buNone/>
              <a:tabLst/>
              <a:defRPr/>
            </a:pPr>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a:extLst>
              <a:ext uri="{FF2B5EF4-FFF2-40B4-BE49-F238E27FC236}">
                <a16:creationId xmlns:a16="http://schemas.microsoft.com/office/drawing/2014/main" id="{B50D11BA-A6DD-4117-BD3D-35CBAF5B840D}"/>
              </a:ext>
            </a:extLst>
          </p:cNvPr>
          <p:cNvSpPr>
            <a:spLocks noGrp="1"/>
          </p:cNvSpPr>
          <p:nvPr>
            <p:ph type="body" sz="quarter" idx="15"/>
          </p:nvPr>
        </p:nvSpPr>
        <p:spPr>
          <a:xfrm>
            <a:off x="4716000" y="1080000"/>
            <a:ext cx="3780000" cy="486000"/>
          </a:xfrm>
        </p:spPr>
        <p:txBody>
          <a:bodyPr anchor="b" anchorCtr="0"/>
          <a:lstStyle>
            <a:lvl1pPr>
              <a:defRPr b="1">
                <a:solidFill>
                  <a:schemeClr val="tx2"/>
                </a:solidFill>
              </a:defRPr>
            </a:lvl1pPr>
          </a:lstStyle>
          <a:p>
            <a:pPr lvl="0"/>
            <a:r>
              <a:rPr lang="en-US" smtClean="0"/>
              <a:t>Edit Master text styles</a:t>
            </a:r>
          </a:p>
        </p:txBody>
      </p:sp>
      <p:sp>
        <p:nvSpPr>
          <p:cNvPr id="13" name="Content Placeholder 12">
            <a:extLst>
              <a:ext uri="{FF2B5EF4-FFF2-40B4-BE49-F238E27FC236}">
                <a16:creationId xmlns:a16="http://schemas.microsoft.com/office/drawing/2014/main" id="{CC3FC2C2-4277-42CC-B41B-87516C501BDE}"/>
              </a:ext>
            </a:extLst>
          </p:cNvPr>
          <p:cNvSpPr>
            <a:spLocks noGrp="1"/>
          </p:cNvSpPr>
          <p:nvPr>
            <p:ph sz="quarter" idx="16" hasCustomPrompt="1"/>
          </p:nvPr>
        </p:nvSpPr>
        <p:spPr>
          <a:xfrm>
            <a:off x="4716000" y="1670400"/>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14">
            <a:extLst>
              <a:ext uri="{FF2B5EF4-FFF2-40B4-BE49-F238E27FC236}">
                <a16:creationId xmlns:a16="http://schemas.microsoft.com/office/drawing/2014/main" id="{A07B140C-854F-438C-9122-396F781A645C}"/>
              </a:ext>
            </a:extLst>
          </p:cNvPr>
          <p:cNvSpPr>
            <a:spLocks noGrp="1"/>
          </p:cNvSpPr>
          <p:nvPr>
            <p:ph sz="quarter" idx="17"/>
          </p:nvPr>
        </p:nvSpPr>
        <p:spPr>
          <a:xfrm>
            <a:off x="4716463" y="3204000"/>
            <a:ext cx="3780000" cy="1440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3" name="Footer Placeholder 2">
            <a:extLst>
              <a:ext uri="{FF2B5EF4-FFF2-40B4-BE49-F238E27FC236}">
                <a16:creationId xmlns:a16="http://schemas.microsoft.com/office/drawing/2014/main" id="{AF3AF8E0-8FFD-4909-8802-60211226DBAC}"/>
              </a:ext>
            </a:extLst>
          </p:cNvPr>
          <p:cNvSpPr>
            <a:spLocks noGrp="1"/>
          </p:cNvSpPr>
          <p:nvPr>
            <p:ph type="ftr" sz="quarter" idx="10"/>
          </p:nvPr>
        </p:nvSpPr>
        <p:spPr/>
        <p:txBody>
          <a:bodyPr/>
          <a:lstStyle/>
          <a:p>
            <a:r>
              <a:rPr lang="en-AU" dirty="0"/>
              <a:t>Footer text</a:t>
            </a:r>
          </a:p>
        </p:txBody>
      </p:sp>
      <p:sp>
        <p:nvSpPr>
          <p:cNvPr id="4" name="Date Placeholder 3">
            <a:extLst>
              <a:ext uri="{FF2B5EF4-FFF2-40B4-BE49-F238E27FC236}">
                <a16:creationId xmlns:a16="http://schemas.microsoft.com/office/drawing/2014/main" id="{7BCD2642-E0F1-4E2E-AA61-5F0AEDC91AA0}"/>
              </a:ext>
            </a:extLst>
          </p:cNvPr>
          <p:cNvSpPr>
            <a:spLocks noGrp="1"/>
          </p:cNvSpPr>
          <p:nvPr>
            <p:ph type="dt" sz="half" idx="11"/>
          </p:nvPr>
        </p:nvSpPr>
        <p:spPr/>
        <p:txBody>
          <a:bodyPr/>
          <a:lstStyle/>
          <a:p>
            <a:fld id="{9D730715-F26D-49BA-85D1-44BBC5829531}" type="datetime1">
              <a:rPr lang="en-AU" smtClean="0"/>
              <a:t>2/08/2022</a:t>
            </a:fld>
            <a:endParaRPr lang="en-AU" dirty="0"/>
          </a:p>
        </p:txBody>
      </p:sp>
      <p:sp>
        <p:nvSpPr>
          <p:cNvPr id="5" name="Slide Number Placeholder 4">
            <a:extLst>
              <a:ext uri="{FF2B5EF4-FFF2-40B4-BE49-F238E27FC236}">
                <a16:creationId xmlns:a16="http://schemas.microsoft.com/office/drawing/2014/main" id="{77AAC2BD-7F4C-4706-A621-1AC4F9721BA0}"/>
              </a:ext>
            </a:extLst>
          </p:cNvPr>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19850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C183D7F6-B498-43B3-948B-1728B52AA6E4}">
                <adec:decorative xmlns="" xmlns:adec="http://schemas.microsoft.com/office/drawing/2017/decorative" val="1"/>
              </a:ext>
            </a:extLst>
          </p:cNvPr>
          <p:cNvSpPr/>
          <p:nvPr/>
        </p:nvSpPr>
        <p:spPr>
          <a:xfrm>
            <a:off x="0" y="720000"/>
            <a:ext cx="9144000" cy="67500"/>
          </a:xfrm>
          <a:prstGeom prst="rect">
            <a:avLst/>
          </a:prstGeom>
          <a:solidFill>
            <a:srgbClr val="668E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9" name="Rectangle 8">
            <a:extLst>
              <a:ext uri="{C183D7F6-B498-43B3-948B-1728B52AA6E4}">
                <adec:decorative xmlns="" xmlns:adec="http://schemas.microsoft.com/office/drawing/2017/decorative" val="1"/>
              </a:ext>
            </a:extLst>
          </p:cNvPr>
          <p:cNvSpPr/>
          <p:nvPr/>
        </p:nvSpPr>
        <p:spPr>
          <a:xfrm>
            <a:off x="0" y="784800"/>
            <a:ext cx="9144000" cy="62100"/>
          </a:xfrm>
          <a:prstGeom prst="rect">
            <a:avLst/>
          </a:prstGeom>
          <a:solidFill>
            <a:srgbClr val="B3C6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7" name="Rectangle 6">
            <a:extLst>
              <a:ext uri="{C183D7F6-B498-43B3-948B-1728B52AA6E4}">
                <adec:decorative xmlns="" xmlns:adec="http://schemas.microsoft.com/office/drawing/2017/decorative" val="1"/>
              </a:ext>
            </a:extLst>
          </p:cNvPr>
          <p:cNvSpPr/>
          <p:nvPr/>
        </p:nvSpPr>
        <p:spPr>
          <a:xfrm>
            <a:off x="0" y="0"/>
            <a:ext cx="9144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1800"/>
          </a:p>
        </p:txBody>
      </p:sp>
      <p:sp>
        <p:nvSpPr>
          <p:cNvPr id="2" name="Title Placeholder 1">
            <a:extLst>
              <a:ext uri="{C183D7F6-B498-43B3-948B-1728B52AA6E4}">
                <adec:decorative xmlns="" xmlns:adec="http://schemas.microsoft.com/office/drawing/2017/decorative" val="0"/>
              </a:ext>
            </a:extLst>
          </p:cNvPr>
          <p:cNvSpPr>
            <a:spLocks noGrp="1"/>
          </p:cNvSpPr>
          <p:nvPr>
            <p:ph type="title"/>
          </p:nvPr>
        </p:nvSpPr>
        <p:spPr>
          <a:xfrm>
            <a:off x="720000" y="54000"/>
            <a:ext cx="7704000" cy="648000"/>
          </a:xfrm>
          <a:prstGeom prst="rect">
            <a:avLst/>
          </a:prstGeom>
        </p:spPr>
        <p:txBody>
          <a:bodyPr vert="horz" lIns="36000" tIns="36000" rIns="36000" bIns="36000" rtlCol="0" anchor="ctr">
            <a:noAutofit/>
          </a:bodyPr>
          <a:lstStyle/>
          <a:p>
            <a:r>
              <a:rPr lang="en-US" smtClean="0"/>
              <a:t>Click to edit Master title style</a:t>
            </a:r>
            <a:endParaRPr lang="en-AU" dirty="0"/>
          </a:p>
        </p:txBody>
      </p:sp>
      <p:sp>
        <p:nvSpPr>
          <p:cNvPr id="3" name="Text Placeholder 2"/>
          <p:cNvSpPr>
            <a:spLocks noGrp="1"/>
          </p:cNvSpPr>
          <p:nvPr>
            <p:ph type="body" idx="1"/>
          </p:nvPr>
        </p:nvSpPr>
        <p:spPr>
          <a:xfrm>
            <a:off x="720000" y="1080000"/>
            <a:ext cx="7704000" cy="3672000"/>
          </a:xfrm>
          <a:prstGeom prst="rect">
            <a:avLst/>
          </a:prstGeom>
        </p:spPr>
        <p:txBody>
          <a:bodyPr vert="horz" lIns="36000" tIns="36000" rIns="36000" bIns="36000" rtlCol="0">
            <a:noAutofit/>
          </a:bodyPr>
          <a:lstStyle/>
          <a:p>
            <a:pPr lvl="0"/>
            <a:r>
              <a:rPr lang="en-US" dirty="0"/>
              <a:t>Press the Increase Indent Button for a Subheading, twice for a bullet, three times for a second level bullet and four times for large subheading. Press the Decrease button to move back through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Footer Placeholder 12"/>
          <p:cNvSpPr>
            <a:spLocks noGrp="1"/>
          </p:cNvSpPr>
          <p:nvPr>
            <p:ph type="ftr" sz="quarter" idx="3"/>
          </p:nvPr>
        </p:nvSpPr>
        <p:spPr>
          <a:xfrm>
            <a:off x="720000" y="4908600"/>
            <a:ext cx="3086100" cy="162000"/>
          </a:xfrm>
          <a:prstGeom prst="rect">
            <a:avLst/>
          </a:prstGeom>
        </p:spPr>
        <p:txBody>
          <a:bodyPr vert="horz" lIns="36000" tIns="36000" rIns="36000" bIns="36000" rtlCol="0" anchor="ctr"/>
          <a:lstStyle>
            <a:lvl1pPr algn="l">
              <a:defRPr sz="700">
                <a:solidFill>
                  <a:schemeClr val="tx1"/>
                </a:solidFill>
              </a:defRPr>
            </a:lvl1pPr>
          </a:lstStyle>
          <a:p>
            <a:r>
              <a:rPr lang="en-AU" dirty="0"/>
              <a:t>Footer text</a:t>
            </a:r>
          </a:p>
        </p:txBody>
      </p:sp>
      <p:sp>
        <p:nvSpPr>
          <p:cNvPr id="4" name="Date Placeholder 3"/>
          <p:cNvSpPr>
            <a:spLocks noGrp="1"/>
          </p:cNvSpPr>
          <p:nvPr>
            <p:ph type="dt" sz="half" idx="2"/>
          </p:nvPr>
        </p:nvSpPr>
        <p:spPr>
          <a:xfrm>
            <a:off x="5868000" y="4909249"/>
            <a:ext cx="2057400" cy="162000"/>
          </a:xfrm>
          <a:prstGeom prst="rect">
            <a:avLst/>
          </a:prstGeom>
        </p:spPr>
        <p:txBody>
          <a:bodyPr vert="horz" lIns="36000" tIns="36000" rIns="36000" bIns="36000" rtlCol="0" anchor="ctr">
            <a:noAutofit/>
          </a:bodyPr>
          <a:lstStyle>
            <a:lvl1pPr algn="r">
              <a:defRPr sz="700" b="0">
                <a:solidFill>
                  <a:schemeClr val="tx1"/>
                </a:solidFill>
              </a:defRPr>
            </a:lvl1pPr>
          </a:lstStyle>
          <a:p>
            <a:fld id="{9D730715-F26D-49BA-85D1-44BBC5829531}" type="datetime1">
              <a:rPr lang="en-AU" smtClean="0"/>
              <a:t>2/08/2022</a:t>
            </a:fld>
            <a:endParaRPr lang="en-AU" dirty="0"/>
          </a:p>
        </p:txBody>
      </p:sp>
      <p:sp>
        <p:nvSpPr>
          <p:cNvPr id="6" name="Slide Number Placeholder 5"/>
          <p:cNvSpPr>
            <a:spLocks noGrp="1"/>
          </p:cNvSpPr>
          <p:nvPr>
            <p:ph type="sldNum" sz="quarter" idx="4"/>
          </p:nvPr>
        </p:nvSpPr>
        <p:spPr>
          <a:xfrm>
            <a:off x="7924800" y="4909249"/>
            <a:ext cx="590550" cy="162000"/>
          </a:xfrm>
          <a:prstGeom prst="rect">
            <a:avLst/>
          </a:prstGeom>
        </p:spPr>
        <p:txBody>
          <a:bodyPr vert="horz" lIns="36000" tIns="36000" rIns="36000" bIns="36000" rtlCol="0" anchor="ctr">
            <a:noAutofit/>
          </a:bodyPr>
          <a:lstStyle>
            <a:lvl1pPr algn="r">
              <a:defRPr sz="700" b="0">
                <a:solidFill>
                  <a:schemeClr val="tx1"/>
                </a:solidFill>
              </a:defRPr>
            </a:lvl1p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3244268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74" r:id="rId3"/>
    <p:sldLayoutId id="2147483688" r:id="rId4"/>
    <p:sldLayoutId id="2147483687" r:id="rId5"/>
    <p:sldLayoutId id="2147483683" r:id="rId6"/>
    <p:sldLayoutId id="2147483677" r:id="rId7"/>
    <p:sldLayoutId id="2147483676" r:id="rId8"/>
    <p:sldLayoutId id="2147483701" r:id="rId9"/>
    <p:sldLayoutId id="2147483700" r:id="rId10"/>
    <p:sldLayoutId id="2147483702" r:id="rId11"/>
    <p:sldLayoutId id="2147483690" r:id="rId12"/>
    <p:sldLayoutId id="2147483685" r:id="rId13"/>
    <p:sldLayoutId id="2147483684" r:id="rId14"/>
    <p:sldLayoutId id="2147483689" r:id="rId15"/>
    <p:sldLayoutId id="2147483695" r:id="rId16"/>
    <p:sldLayoutId id="2147483678" r:id="rId17"/>
    <p:sldLayoutId id="2147483679" r:id="rId18"/>
  </p:sldLayoutIdLst>
  <p:hf hdr="0" dt="0"/>
  <p:txStyles>
    <p:titleStyle>
      <a:lvl1pPr algn="l" defTabSz="685800" rtl="0" eaLnBrk="1" latinLnBrk="0" hangingPunct="1">
        <a:lnSpc>
          <a:spcPct val="90000"/>
        </a:lnSpc>
        <a:spcBef>
          <a:spcPct val="0"/>
        </a:spcBef>
        <a:buNone/>
        <a:defRPr sz="2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100000"/>
        </a:lnSpc>
        <a:spcBef>
          <a:spcPts val="300"/>
        </a:spcBef>
        <a:spcAft>
          <a:spcPts val="600"/>
        </a:spcAft>
        <a:buFontTx/>
        <a:buNone/>
        <a:defRPr sz="1400" kern="1200"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500"/>
        </a:spcAft>
        <a:buFontTx/>
        <a:buNone/>
        <a:defRPr sz="1400" b="1" kern="1200">
          <a:solidFill>
            <a:schemeClr val="tx2"/>
          </a:solidFill>
          <a:latin typeface="+mn-lt"/>
          <a:ea typeface="+mn-ea"/>
          <a:cs typeface="+mn-cs"/>
        </a:defRPr>
      </a:lvl2pPr>
      <a:lvl3pPr marL="180000" indent="-180000" algn="l" defTabSz="6858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3pPr>
      <a:lvl4pPr marL="432000" indent="-252000" algn="l" defTabSz="685800" rtl="0" eaLnBrk="1" latinLnBrk="0" hangingPunct="1">
        <a:lnSpc>
          <a:spcPct val="100000"/>
        </a:lnSpc>
        <a:spcBef>
          <a:spcPts val="300"/>
        </a:spcBef>
        <a:spcAft>
          <a:spcPts val="300"/>
        </a:spcAft>
        <a:buFont typeface="Verdana" panose="020B0604030504040204" pitchFamily="34" charset="0"/>
        <a:buChar char="–"/>
        <a:defRPr sz="1400" kern="1200">
          <a:solidFill>
            <a:schemeClr val="tx1"/>
          </a:solidFill>
          <a:latin typeface="+mn-lt"/>
          <a:ea typeface="+mn-ea"/>
          <a:cs typeface="+mn-cs"/>
        </a:defRPr>
      </a:lvl4pPr>
      <a:lvl5pPr marL="0" indent="0" algn="l" defTabSz="685800" rtl="0" eaLnBrk="1" latinLnBrk="0" hangingPunct="1">
        <a:lnSpc>
          <a:spcPct val="100000"/>
        </a:lnSpc>
        <a:spcBef>
          <a:spcPts val="900"/>
        </a:spcBef>
        <a:spcAft>
          <a:spcPts val="500"/>
        </a:spcAft>
        <a:buFontTx/>
        <a:buNone/>
        <a:defRPr sz="1600" b="1"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planning.vic.gov.au/__data/assets/pdf_file/0032/332996/Victoria_in_Future_2019.pdf" TargetMode="External"/><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water.vic.gov.au/liveable/integrated-water-management-program/resilient-and-liveable-cities-and-towns"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water.vic.gov.au/liveable/using-water-wisely/advice-and-rule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water.vic.gov.au/liveable/integrated-water-management-program/resilient-and-liveable-cities-and-towns"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water.vic.gov.au/liveable/integrated-water-management-program/resilient-and-liveable-cities-and-towns" TargetMode="External"/><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climatechange.vic.gov.au/victorias-changing-climate"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climatechange.vic.gov.au/victorias-changing-climate" TargetMode="External"/><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AU" smtClean="0"/>
              <a:t>Footer text</a:t>
            </a:r>
            <a:endParaRPr lang="en-AU" dirty="0"/>
          </a:p>
        </p:txBody>
      </p:sp>
      <p:sp>
        <p:nvSpPr>
          <p:cNvPr id="5" name="Slide Number Placeholder 4"/>
          <p:cNvSpPr>
            <a:spLocks noGrp="1"/>
          </p:cNvSpPr>
          <p:nvPr>
            <p:ph type="sldNum" sz="quarter" idx="12"/>
          </p:nvPr>
        </p:nvSpPr>
        <p:spPr/>
        <p:txBody>
          <a:bodyPr/>
          <a:lstStyle/>
          <a:p>
            <a:fld id="{BB1C4F31-AAC3-416A-A54A-167287B4272A}" type="slidenum">
              <a:rPr lang="en-AU" smtClean="0"/>
              <a:pPr/>
              <a:t>1</a:t>
            </a:fld>
            <a:endParaRPr lang="en-AU" dirty="0"/>
          </a:p>
        </p:txBody>
      </p:sp>
      <p:sp>
        <p:nvSpPr>
          <p:cNvPr id="6" name="TextBox 5"/>
          <p:cNvSpPr txBox="1"/>
          <p:nvPr/>
        </p:nvSpPr>
        <p:spPr>
          <a:xfrm>
            <a:off x="567934" y="1623060"/>
            <a:ext cx="3240283" cy="830997"/>
          </a:xfrm>
          <a:prstGeom prst="rect">
            <a:avLst/>
          </a:prstGeom>
          <a:noFill/>
        </p:spPr>
        <p:txBody>
          <a:bodyPr wrap="square" rtlCol="0">
            <a:spAutoFit/>
          </a:bodyPr>
          <a:lstStyle/>
          <a:p>
            <a:r>
              <a:rPr lang="en-AU" sz="4800" b="1" dirty="0" smtClean="0">
                <a:solidFill>
                  <a:srgbClr val="FFFFFF"/>
                </a:solidFill>
                <a:latin typeface="+mj-lt"/>
              </a:rPr>
              <a:t>Dive In</a:t>
            </a:r>
            <a:endParaRPr lang="en-AU" sz="4800" b="1" dirty="0">
              <a:solidFill>
                <a:srgbClr val="FFFFFF"/>
              </a:solidFill>
              <a:latin typeface="+mj-lt"/>
            </a:endParaRPr>
          </a:p>
        </p:txBody>
      </p:sp>
    </p:spTree>
    <p:extLst>
      <p:ext uri="{BB962C8B-B14F-4D97-AF65-F5344CB8AC3E}">
        <p14:creationId xmlns:p14="http://schemas.microsoft.com/office/powerpoint/2010/main" val="108607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Figure 3</a:t>
            </a:r>
            <a:endParaRPr lang="en-AU" dirty="0"/>
          </a:p>
        </p:txBody>
      </p:sp>
      <p:pic>
        <p:nvPicPr>
          <p:cNvPr id="4" name="Picture 3"/>
          <p:cNvPicPr>
            <a:picLocks noChangeAspect="1"/>
          </p:cNvPicPr>
          <p:nvPr/>
        </p:nvPicPr>
        <p:blipFill>
          <a:blip r:embed="rId2"/>
          <a:stretch>
            <a:fillRect/>
          </a:stretch>
        </p:blipFill>
        <p:spPr>
          <a:xfrm>
            <a:off x="1116419" y="1448335"/>
            <a:ext cx="6190193" cy="2703659"/>
          </a:xfrm>
          <a:prstGeom prst="rect">
            <a:avLst/>
          </a:prstGeom>
        </p:spPr>
      </p:pic>
      <p:sp>
        <p:nvSpPr>
          <p:cNvPr id="6" name="Rectangle 5"/>
          <p:cNvSpPr/>
          <p:nvPr/>
        </p:nvSpPr>
        <p:spPr>
          <a:xfrm>
            <a:off x="1351108" y="4291108"/>
            <a:ext cx="5841664" cy="338554"/>
          </a:xfrm>
          <a:prstGeom prst="rect">
            <a:avLst/>
          </a:prstGeom>
        </p:spPr>
        <p:txBody>
          <a:bodyPr wrap="none">
            <a:spAutoFit/>
          </a:bodyPr>
          <a:lstStyle/>
          <a:p>
            <a:r>
              <a:rPr lang="en-AU" sz="800" dirty="0"/>
              <a:t>© The State of Victoria Department of Environment, Land, Water and Planning 2019 </a:t>
            </a:r>
          </a:p>
          <a:p>
            <a:r>
              <a:rPr lang="en-AU" sz="800" dirty="0"/>
              <a:t>Source: </a:t>
            </a:r>
            <a:r>
              <a:rPr lang="en-AU" sz="800" u="sng" dirty="0">
                <a:hlinkClick r:id="rId3"/>
              </a:rPr>
              <a:t>https://www.planning.vic.gov.au/__data/assets/pdf_file/0032/332996/Victoria_in_Future_2019.pdf</a:t>
            </a:r>
            <a:r>
              <a:rPr lang="en-AU" sz="800" dirty="0"/>
              <a:t> </a:t>
            </a:r>
          </a:p>
        </p:txBody>
      </p:sp>
      <p:sp>
        <p:nvSpPr>
          <p:cNvPr id="7" name="Rectangle 6"/>
          <p:cNvSpPr/>
          <p:nvPr/>
        </p:nvSpPr>
        <p:spPr>
          <a:xfrm>
            <a:off x="956930" y="1121518"/>
            <a:ext cx="6996223" cy="369332"/>
          </a:xfrm>
          <a:prstGeom prst="rect">
            <a:avLst/>
          </a:prstGeom>
        </p:spPr>
        <p:txBody>
          <a:bodyPr wrap="square">
            <a:spAutoFit/>
          </a:bodyPr>
          <a:lstStyle/>
          <a:p>
            <a:r>
              <a:rPr lang="en-AU" b="1" dirty="0">
                <a:solidFill>
                  <a:srgbClr val="00428B"/>
                </a:solidFill>
                <a:latin typeface="+mj-lt"/>
              </a:rPr>
              <a:t>Projected population, Victoria: range of outcomes</a:t>
            </a:r>
          </a:p>
        </p:txBody>
      </p:sp>
      <p:sp>
        <p:nvSpPr>
          <p:cNvPr id="8" name="Rectangle 7"/>
          <p:cNvSpPr/>
          <p:nvPr/>
        </p:nvSpPr>
        <p:spPr>
          <a:xfrm>
            <a:off x="487344" y="4768777"/>
            <a:ext cx="1364476" cy="200055"/>
          </a:xfrm>
          <a:prstGeom prst="rect">
            <a:avLst/>
          </a:prstGeom>
        </p:spPr>
        <p:txBody>
          <a:bodyPr wrap="none">
            <a:spAutoFit/>
          </a:bodyPr>
          <a:lstStyle/>
          <a:p>
            <a:r>
              <a:rPr lang="en-AU" sz="700" dirty="0"/>
              <a:t>WTP Virtual Tour resource</a:t>
            </a:r>
          </a:p>
        </p:txBody>
      </p:sp>
      <p:sp>
        <p:nvSpPr>
          <p:cNvPr id="9" name="Slide Number Placeholder 5"/>
          <p:cNvSpPr txBox="1">
            <a:spLocks/>
          </p:cNvSpPr>
          <p:nvPr/>
        </p:nvSpPr>
        <p:spPr>
          <a:xfrm>
            <a:off x="7929136" y="4910174"/>
            <a:ext cx="590550" cy="161925"/>
          </a:xfrm>
          <a:prstGeom prst="rect">
            <a:avLst/>
          </a:prstGeom>
        </p:spPr>
        <p:txBody>
          <a:bodyPr vert="horz" lIns="36000" tIns="36000" rIns="36000" bIns="36000" rtlCol="0" anchor="ctr">
            <a:noAutofit/>
          </a:bodyPr>
          <a:lstStyle>
            <a:defPPr>
              <a:defRPr lang="en-US"/>
            </a:defPPr>
            <a:lvl1pPr marL="0" algn="r" defTabSz="914400" rtl="0" eaLnBrk="1" latinLnBrk="0" hangingPunct="1">
              <a:defRPr sz="7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1C4F31-AAC3-416A-A54A-167287B4272A}" type="slidenum">
              <a:rPr lang="en-AU" smtClean="0"/>
              <a:pPr/>
              <a:t>10</a:t>
            </a:fld>
            <a:endParaRPr lang="en-AU" dirty="0"/>
          </a:p>
        </p:txBody>
      </p:sp>
    </p:spTree>
    <p:extLst>
      <p:ext uri="{BB962C8B-B14F-4D97-AF65-F5344CB8AC3E}">
        <p14:creationId xmlns:p14="http://schemas.microsoft.com/office/powerpoint/2010/main" val="2671232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Figure 4</a:t>
            </a:r>
            <a:endParaRPr lang="en-AU" dirty="0"/>
          </a:p>
        </p:txBody>
      </p:sp>
      <p:pic>
        <p:nvPicPr>
          <p:cNvPr id="4" name="Google Shape;114;p23"/>
          <p:cNvPicPr preferRelativeResize="0"/>
          <p:nvPr/>
        </p:nvPicPr>
        <p:blipFill>
          <a:blip r:embed="rId2">
            <a:alphaModFix/>
          </a:blip>
          <a:stretch>
            <a:fillRect/>
          </a:stretch>
        </p:blipFill>
        <p:spPr>
          <a:xfrm>
            <a:off x="871063" y="900540"/>
            <a:ext cx="7267388" cy="3220762"/>
          </a:xfrm>
          <a:prstGeom prst="rect">
            <a:avLst/>
          </a:prstGeom>
          <a:noFill/>
          <a:ln w="12700" cap="flat" cmpd="sng">
            <a:solidFill>
              <a:srgbClr val="000000"/>
            </a:solidFill>
            <a:prstDash val="solid"/>
            <a:miter lim="8000"/>
            <a:headEnd type="none" w="sm" len="sm"/>
            <a:tailEnd type="none" w="sm" len="sm"/>
          </a:ln>
        </p:spPr>
      </p:pic>
      <p:sp>
        <p:nvSpPr>
          <p:cNvPr id="5" name="Rectangle 4"/>
          <p:cNvSpPr/>
          <p:nvPr/>
        </p:nvSpPr>
        <p:spPr>
          <a:xfrm>
            <a:off x="781889" y="4177184"/>
            <a:ext cx="7063033" cy="338554"/>
          </a:xfrm>
          <a:prstGeom prst="rect">
            <a:avLst/>
          </a:prstGeom>
        </p:spPr>
        <p:txBody>
          <a:bodyPr wrap="square">
            <a:spAutoFit/>
          </a:bodyPr>
          <a:lstStyle/>
          <a:p>
            <a:r>
              <a:rPr lang="en-AU" sz="800" dirty="0"/>
              <a:t>© State of Victoria (Department of Environment, Land, Water and Planning)</a:t>
            </a:r>
          </a:p>
          <a:p>
            <a:r>
              <a:rPr lang="en-AU" sz="800" dirty="0"/>
              <a:t>Source: </a:t>
            </a:r>
            <a:r>
              <a:rPr lang="en-AU" sz="800" u="sng" dirty="0">
                <a:hlinkClick r:id="rId3"/>
              </a:rPr>
              <a:t>https://www.water.vic.gov.au/liveable/integrated-water-management-program/resilient-and-liveable-cities-and-towns</a:t>
            </a:r>
            <a:r>
              <a:rPr lang="en-AU" sz="800" dirty="0"/>
              <a:t> </a:t>
            </a:r>
          </a:p>
        </p:txBody>
      </p:sp>
      <p:sp>
        <p:nvSpPr>
          <p:cNvPr id="6" name="Rectangle 5"/>
          <p:cNvSpPr/>
          <p:nvPr/>
        </p:nvSpPr>
        <p:spPr>
          <a:xfrm>
            <a:off x="487344" y="4768777"/>
            <a:ext cx="1364476" cy="200055"/>
          </a:xfrm>
          <a:prstGeom prst="rect">
            <a:avLst/>
          </a:prstGeom>
        </p:spPr>
        <p:txBody>
          <a:bodyPr wrap="none">
            <a:spAutoFit/>
          </a:bodyPr>
          <a:lstStyle/>
          <a:p>
            <a:r>
              <a:rPr lang="en-AU" sz="700" dirty="0"/>
              <a:t>WTP Virtual Tour resource</a:t>
            </a:r>
          </a:p>
        </p:txBody>
      </p:sp>
      <p:sp>
        <p:nvSpPr>
          <p:cNvPr id="7" name="Slide Number Placeholder 5"/>
          <p:cNvSpPr txBox="1">
            <a:spLocks/>
          </p:cNvSpPr>
          <p:nvPr/>
        </p:nvSpPr>
        <p:spPr>
          <a:xfrm>
            <a:off x="7929136" y="4910174"/>
            <a:ext cx="590550" cy="161925"/>
          </a:xfrm>
          <a:prstGeom prst="rect">
            <a:avLst/>
          </a:prstGeom>
        </p:spPr>
        <p:txBody>
          <a:bodyPr vert="horz" lIns="36000" tIns="36000" rIns="36000" bIns="36000" rtlCol="0" anchor="ctr">
            <a:noAutofit/>
          </a:bodyPr>
          <a:lstStyle>
            <a:defPPr>
              <a:defRPr lang="en-US"/>
            </a:defPPr>
            <a:lvl1pPr marL="0" algn="r" defTabSz="914400" rtl="0" eaLnBrk="1" latinLnBrk="0" hangingPunct="1">
              <a:defRPr sz="7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1C4F31-AAC3-416A-A54A-167287B4272A}" type="slidenum">
              <a:rPr lang="en-AU" smtClean="0"/>
              <a:pPr/>
              <a:t>11</a:t>
            </a:fld>
            <a:endParaRPr lang="en-AU" dirty="0"/>
          </a:p>
        </p:txBody>
      </p:sp>
    </p:spTree>
    <p:extLst>
      <p:ext uri="{BB962C8B-B14F-4D97-AF65-F5344CB8AC3E}">
        <p14:creationId xmlns:p14="http://schemas.microsoft.com/office/powerpoint/2010/main" val="2139040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What were the restrictions during the Millennium drought? </a:t>
            </a:r>
            <a:endParaRPr lang="en-AU" dirty="0"/>
          </a:p>
        </p:txBody>
      </p:sp>
      <p:sp>
        <p:nvSpPr>
          <p:cNvPr id="7" name="Content Placeholder 6"/>
          <p:cNvSpPr>
            <a:spLocks noGrp="1"/>
          </p:cNvSpPr>
          <p:nvPr>
            <p:ph sz="half" idx="1"/>
          </p:nvPr>
        </p:nvSpPr>
        <p:spPr>
          <a:xfrm>
            <a:off x="4199860" y="1080000"/>
            <a:ext cx="4072270" cy="3600000"/>
          </a:xfrm>
        </p:spPr>
        <p:txBody>
          <a:bodyPr/>
          <a:lstStyle/>
          <a:p>
            <a:pPr lvl="0">
              <a:spcBef>
                <a:spcPts val="0"/>
              </a:spcBef>
              <a:spcAft>
                <a:spcPts val="0"/>
              </a:spcAft>
            </a:pPr>
            <a:r>
              <a:rPr lang="en-AU" sz="1200" dirty="0"/>
              <a:t>Find out about the different stages of water restriction using this link: </a:t>
            </a:r>
            <a:r>
              <a:rPr lang="en-AU" sz="1200" u="sng" dirty="0" smtClean="0">
                <a:solidFill>
                  <a:schemeClr val="hlink"/>
                </a:solidFill>
                <a:hlinkClick r:id="rId2"/>
              </a:rPr>
              <a:t>https</a:t>
            </a:r>
            <a:r>
              <a:rPr lang="en-AU" sz="1200" u="sng" dirty="0">
                <a:solidFill>
                  <a:schemeClr val="hlink"/>
                </a:solidFill>
                <a:hlinkClick r:id="rId2"/>
              </a:rPr>
              <a:t>://www.water.vic.gov.au/liveable/using-water-wisely/advice-and-rules</a:t>
            </a:r>
            <a:endParaRPr lang="en-AU" sz="1200" dirty="0"/>
          </a:p>
          <a:p>
            <a:pPr lvl="0">
              <a:spcBef>
                <a:spcPts val="0"/>
              </a:spcBef>
              <a:spcAft>
                <a:spcPts val="0"/>
              </a:spcAft>
            </a:pPr>
            <a:endParaRPr lang="en-AU" sz="1000" dirty="0"/>
          </a:p>
          <a:p>
            <a:pPr marL="342900" lvl="0" indent="-342900">
              <a:spcBef>
                <a:spcPts val="0"/>
              </a:spcBef>
              <a:spcAft>
                <a:spcPts val="0"/>
              </a:spcAft>
              <a:buFont typeface="+mj-lt"/>
              <a:buAutoNum type="arabicPeriod"/>
            </a:pPr>
            <a:r>
              <a:rPr lang="en-AU" b="1" dirty="0">
                <a:solidFill>
                  <a:srgbClr val="00428B"/>
                </a:solidFill>
              </a:rPr>
              <a:t>Explain which restrictions you would find hardest to live with. </a:t>
            </a:r>
          </a:p>
          <a:p>
            <a:pPr marL="342900" lvl="0" indent="-342900">
              <a:spcBef>
                <a:spcPts val="0"/>
              </a:spcBef>
              <a:spcAft>
                <a:spcPts val="0"/>
              </a:spcAft>
              <a:buFont typeface="+mj-lt"/>
              <a:buAutoNum type="arabicPeriod"/>
            </a:pPr>
            <a:endParaRPr lang="en-AU" b="1" dirty="0">
              <a:solidFill>
                <a:srgbClr val="00428B"/>
              </a:solidFill>
            </a:endParaRPr>
          </a:p>
          <a:p>
            <a:pPr marL="342900" lvl="0" indent="-342900">
              <a:spcBef>
                <a:spcPts val="0"/>
              </a:spcBef>
              <a:spcAft>
                <a:spcPts val="0"/>
              </a:spcAft>
              <a:buFont typeface="+mj-lt"/>
              <a:buAutoNum type="arabicPeriod"/>
            </a:pPr>
            <a:r>
              <a:rPr lang="en-AU" b="1" dirty="0">
                <a:solidFill>
                  <a:srgbClr val="00428B"/>
                </a:solidFill>
              </a:rPr>
              <a:t>Describe how Melbourne might have looked different during stage 3 restrictions. </a:t>
            </a:r>
          </a:p>
          <a:p>
            <a:pPr marL="342900" lvl="0" indent="-342900">
              <a:spcBef>
                <a:spcPts val="0"/>
              </a:spcBef>
              <a:spcAft>
                <a:spcPts val="0"/>
              </a:spcAft>
              <a:buFont typeface="+mj-lt"/>
              <a:buAutoNum type="arabicPeriod"/>
            </a:pPr>
            <a:endParaRPr lang="en-AU" b="1" dirty="0">
              <a:solidFill>
                <a:srgbClr val="00428B"/>
              </a:solidFill>
            </a:endParaRPr>
          </a:p>
          <a:p>
            <a:pPr marL="342900" lvl="0" indent="-342900">
              <a:spcBef>
                <a:spcPts val="0"/>
              </a:spcBef>
              <a:spcAft>
                <a:spcPts val="0"/>
              </a:spcAft>
              <a:buFont typeface="+mj-lt"/>
              <a:buAutoNum type="arabicPeriod"/>
            </a:pPr>
            <a:r>
              <a:rPr lang="en-AU" b="1" dirty="0">
                <a:solidFill>
                  <a:srgbClr val="00428B"/>
                </a:solidFill>
              </a:rPr>
              <a:t>Design your own water restrictions for Melbourne. </a:t>
            </a:r>
          </a:p>
          <a:p>
            <a:pPr lvl="0">
              <a:spcBef>
                <a:spcPts val="0"/>
              </a:spcBef>
              <a:spcAft>
                <a:spcPts val="0"/>
              </a:spcAft>
            </a:pPr>
            <a:endParaRPr lang="en-AU" sz="1000" dirty="0"/>
          </a:p>
          <a:p>
            <a:r>
              <a:rPr lang="en-AU" sz="1200" dirty="0"/>
              <a:t>https://www.melbournewater.com.au/water-data-and-education/environmental-issues/why-we-need-save-water/permanent-water-saving-rules</a:t>
            </a:r>
          </a:p>
          <a:p>
            <a:endParaRPr lang="en-AU" dirty="0"/>
          </a:p>
        </p:txBody>
      </p:sp>
      <p:pic>
        <p:nvPicPr>
          <p:cNvPr id="14" name="Google Shape;121;p24"/>
          <p:cNvPicPr preferRelativeResize="0">
            <a:picLocks noGrp="1"/>
          </p:cNvPicPr>
          <p:nvPr>
            <p:ph type="pic" sz="quarter" idx="13"/>
          </p:nvPr>
        </p:nvPicPr>
        <p:blipFill>
          <a:blip r:embed="rId3">
            <a:alphaModFix/>
          </a:blip>
          <a:srcRect l="1102" r="1102"/>
          <a:stretch>
            <a:fillRect/>
          </a:stretch>
        </p:blipFill>
        <p:spPr>
          <a:xfrm>
            <a:off x="379413" y="1079500"/>
            <a:ext cx="3629025" cy="2503488"/>
          </a:xfrm>
          <a:prstGeom prst="rect">
            <a:avLst/>
          </a:prstGeom>
          <a:noFill/>
          <a:ln>
            <a:noFill/>
          </a:ln>
        </p:spPr>
      </p:pic>
      <p:sp>
        <p:nvSpPr>
          <p:cNvPr id="15" name="Rectangle 14"/>
          <p:cNvSpPr/>
          <p:nvPr/>
        </p:nvSpPr>
        <p:spPr>
          <a:xfrm>
            <a:off x="487344" y="4768777"/>
            <a:ext cx="1364476" cy="200055"/>
          </a:xfrm>
          <a:prstGeom prst="rect">
            <a:avLst/>
          </a:prstGeom>
        </p:spPr>
        <p:txBody>
          <a:bodyPr wrap="none">
            <a:spAutoFit/>
          </a:bodyPr>
          <a:lstStyle/>
          <a:p>
            <a:r>
              <a:rPr lang="en-AU" sz="700" dirty="0"/>
              <a:t>WTP Virtual Tour resource</a:t>
            </a:r>
          </a:p>
        </p:txBody>
      </p:sp>
      <p:sp>
        <p:nvSpPr>
          <p:cNvPr id="6" name="Slide Number Placeholder 5"/>
          <p:cNvSpPr>
            <a:spLocks noGrp="1"/>
          </p:cNvSpPr>
          <p:nvPr>
            <p:ph type="sldNum" sz="quarter" idx="4294967295"/>
          </p:nvPr>
        </p:nvSpPr>
        <p:spPr>
          <a:xfrm>
            <a:off x="7929136" y="4910174"/>
            <a:ext cx="590550" cy="161925"/>
          </a:xfrm>
        </p:spPr>
        <p:txBody>
          <a:bodyPr/>
          <a:lstStyle/>
          <a:p>
            <a:fld id="{BB1C4F31-AAC3-416A-A54A-167287B4272A}" type="slidenum">
              <a:rPr lang="en-AU" smtClean="0"/>
              <a:pPr/>
              <a:t>12</a:t>
            </a:fld>
            <a:endParaRPr lang="en-AU" dirty="0"/>
          </a:p>
        </p:txBody>
      </p:sp>
    </p:spTree>
    <p:extLst>
      <p:ext uri="{BB962C8B-B14F-4D97-AF65-F5344CB8AC3E}">
        <p14:creationId xmlns:p14="http://schemas.microsoft.com/office/powerpoint/2010/main" val="116809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sp>
        <p:nvSpPr>
          <p:cNvPr id="3" name="Content Placeholder 2"/>
          <p:cNvSpPr>
            <a:spLocks noGrp="1"/>
          </p:cNvSpPr>
          <p:nvPr>
            <p:ph sz="half" idx="1"/>
          </p:nvPr>
        </p:nvSpPr>
        <p:spPr>
          <a:xfrm>
            <a:off x="719999" y="1080000"/>
            <a:ext cx="8019963" cy="982716"/>
          </a:xfrm>
        </p:spPr>
        <p:txBody>
          <a:bodyPr/>
          <a:lstStyle/>
          <a:p>
            <a:pPr lvl="0"/>
            <a:r>
              <a:rPr lang="en-AU" dirty="0">
                <a:solidFill>
                  <a:schemeClr val="dk1"/>
                </a:solidFill>
              </a:rPr>
              <a:t>Demand for water is growing in Melbourne. This is due to population growth with </a:t>
            </a:r>
            <a:r>
              <a:rPr lang="en-AU" dirty="0">
                <a:solidFill>
                  <a:schemeClr val="dk1"/>
                </a:solidFill>
                <a:highlight>
                  <a:srgbClr val="FFFFFF"/>
                </a:highlight>
              </a:rPr>
              <a:t>Victoria’s population is predicted to almost double and reach 10 million people by 2051,</a:t>
            </a:r>
            <a:r>
              <a:rPr lang="en-AU" dirty="0">
                <a:solidFill>
                  <a:schemeClr val="dk1"/>
                </a:solidFill>
              </a:rPr>
              <a:t> and more frequent warm and dry days. During periods of dry and warm weather, demand for water increases and water stores can fall very quickly. </a:t>
            </a:r>
          </a:p>
        </p:txBody>
      </p:sp>
      <p:sp>
        <p:nvSpPr>
          <p:cNvPr id="7" name="Slide Number Placeholder 6"/>
          <p:cNvSpPr>
            <a:spLocks noGrp="1"/>
          </p:cNvSpPr>
          <p:nvPr>
            <p:ph type="sldNum" sz="quarter" idx="17"/>
          </p:nvPr>
        </p:nvSpPr>
        <p:spPr/>
        <p:txBody>
          <a:bodyPr/>
          <a:lstStyle/>
          <a:p>
            <a:fld id="{BB1C4F31-AAC3-416A-A54A-167287B4272A}" type="slidenum">
              <a:rPr lang="en-AU" smtClean="0"/>
              <a:pPr/>
              <a:t>13</a:t>
            </a:fld>
            <a:endParaRPr lang="en-AU" dirty="0"/>
          </a:p>
        </p:txBody>
      </p:sp>
      <p:pic>
        <p:nvPicPr>
          <p:cNvPr id="8" name="Picture 7"/>
          <p:cNvPicPr>
            <a:picLocks noChangeAspect="1"/>
          </p:cNvPicPr>
          <p:nvPr/>
        </p:nvPicPr>
        <p:blipFill rotWithShape="1">
          <a:blip r:embed="rId2"/>
          <a:srcRect t="8719"/>
          <a:stretch/>
        </p:blipFill>
        <p:spPr>
          <a:xfrm>
            <a:off x="563602" y="2002566"/>
            <a:ext cx="7725124" cy="2511705"/>
          </a:xfrm>
          <a:prstGeom prst="rect">
            <a:avLst/>
          </a:prstGeom>
        </p:spPr>
      </p:pic>
      <p:sp>
        <p:nvSpPr>
          <p:cNvPr id="9" name="Rectangle 8"/>
          <p:cNvSpPr/>
          <p:nvPr/>
        </p:nvSpPr>
        <p:spPr>
          <a:xfrm>
            <a:off x="895482" y="4461001"/>
            <a:ext cx="8413324" cy="338554"/>
          </a:xfrm>
          <a:prstGeom prst="rect">
            <a:avLst/>
          </a:prstGeom>
        </p:spPr>
        <p:txBody>
          <a:bodyPr wrap="square">
            <a:spAutoFit/>
          </a:bodyPr>
          <a:lstStyle/>
          <a:p>
            <a:r>
              <a:rPr lang="en-AU" sz="800" dirty="0"/>
              <a:t>© State of Victoria (Department of Environment, Land, Water and Planning)</a:t>
            </a:r>
          </a:p>
          <a:p>
            <a:pPr lvl="0"/>
            <a:r>
              <a:rPr lang="en-AU" sz="800" dirty="0"/>
              <a:t>Source: </a:t>
            </a:r>
            <a:r>
              <a:rPr lang="en-AU" sz="800" dirty="0">
                <a:hlinkClick r:id="rId3"/>
              </a:rPr>
              <a:t>https://</a:t>
            </a:r>
            <a:r>
              <a:rPr lang="en-AU" sz="800" dirty="0" smtClean="0">
                <a:hlinkClick r:id="rId3"/>
              </a:rPr>
              <a:t>www.water.vic.gov.au/liveable/integrated-water-management-program/resilient-and-liveable-cities-and-towns</a:t>
            </a:r>
            <a:r>
              <a:rPr lang="en-AU" sz="800" dirty="0" smtClean="0"/>
              <a:t> </a:t>
            </a:r>
            <a:endParaRPr lang="en-AU" sz="800" dirty="0"/>
          </a:p>
        </p:txBody>
      </p:sp>
      <p:sp>
        <p:nvSpPr>
          <p:cNvPr id="10" name="Rectangle 9"/>
          <p:cNvSpPr/>
          <p:nvPr/>
        </p:nvSpPr>
        <p:spPr>
          <a:xfrm>
            <a:off x="487344" y="4768777"/>
            <a:ext cx="1364476" cy="200055"/>
          </a:xfrm>
          <a:prstGeom prst="rect">
            <a:avLst/>
          </a:prstGeom>
        </p:spPr>
        <p:txBody>
          <a:bodyPr wrap="none">
            <a:spAutoFit/>
          </a:bodyPr>
          <a:lstStyle/>
          <a:p>
            <a:r>
              <a:rPr lang="en-AU" sz="700" dirty="0"/>
              <a:t>WTP Virtual Tour resource</a:t>
            </a:r>
          </a:p>
        </p:txBody>
      </p:sp>
    </p:spTree>
    <p:extLst>
      <p:ext uri="{BB962C8B-B14F-4D97-AF65-F5344CB8AC3E}">
        <p14:creationId xmlns:p14="http://schemas.microsoft.com/office/powerpoint/2010/main" val="402646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AU" dirty="0" smtClean="0"/>
              <a:t>Summary</a:t>
            </a:r>
            <a:endParaRPr lang="en-AU" dirty="0"/>
          </a:p>
        </p:txBody>
      </p:sp>
      <p:sp>
        <p:nvSpPr>
          <p:cNvPr id="33" name="Text Placeholder 32"/>
          <p:cNvSpPr>
            <a:spLocks noGrp="1"/>
          </p:cNvSpPr>
          <p:nvPr>
            <p:ph type="body" sz="quarter" idx="14"/>
          </p:nvPr>
        </p:nvSpPr>
        <p:spPr>
          <a:xfrm>
            <a:off x="720000" y="1080000"/>
            <a:ext cx="7740000" cy="690321"/>
          </a:xfrm>
        </p:spPr>
        <p:txBody>
          <a:bodyPr/>
          <a:lstStyle/>
          <a:p>
            <a:pPr marL="0" lvl="2" indent="0">
              <a:buNone/>
            </a:pPr>
            <a:r>
              <a:rPr lang="en-AU" dirty="0" smtClean="0">
                <a:solidFill>
                  <a:schemeClr val="dk1"/>
                </a:solidFill>
              </a:rPr>
              <a:t>The </a:t>
            </a:r>
            <a:r>
              <a:rPr lang="en-AU" dirty="0">
                <a:solidFill>
                  <a:schemeClr val="dk1"/>
                </a:solidFill>
              </a:rPr>
              <a:t>Desalination Plant can only provide up to one third of Melbourne’s current annual demand. In the future, Melbourne will need a range of water sources to secure our supply, including expanding the use of recycled </a:t>
            </a:r>
            <a:r>
              <a:rPr lang="en-AU" dirty="0" smtClean="0">
                <a:solidFill>
                  <a:schemeClr val="dk1"/>
                </a:solidFill>
              </a:rPr>
              <a:t>water. </a:t>
            </a:r>
            <a:endParaRPr lang="en-AU" dirty="0"/>
          </a:p>
        </p:txBody>
      </p:sp>
      <p:sp>
        <p:nvSpPr>
          <p:cNvPr id="5" name="Footer Placeholder 4"/>
          <p:cNvSpPr>
            <a:spLocks noGrp="1"/>
          </p:cNvSpPr>
          <p:nvPr>
            <p:ph type="ftr" sz="quarter" idx="16"/>
          </p:nvPr>
        </p:nvSpPr>
        <p:spPr/>
        <p:txBody>
          <a:bodyPr/>
          <a:lstStyle/>
          <a:p>
            <a:r>
              <a:rPr lang="en-AU" dirty="0"/>
              <a:t>WTP Virtual Tour resource</a:t>
            </a:r>
          </a:p>
        </p:txBody>
      </p:sp>
      <p:sp>
        <p:nvSpPr>
          <p:cNvPr id="6" name="Slide Number Placeholder 5"/>
          <p:cNvSpPr>
            <a:spLocks noGrp="1"/>
          </p:cNvSpPr>
          <p:nvPr>
            <p:ph type="sldNum" sz="quarter" idx="17"/>
          </p:nvPr>
        </p:nvSpPr>
        <p:spPr/>
        <p:txBody>
          <a:bodyPr/>
          <a:lstStyle/>
          <a:p>
            <a:fld id="{BB1C4F31-AAC3-416A-A54A-167287B4272A}" type="slidenum">
              <a:rPr lang="en-AU" smtClean="0"/>
              <a:pPr/>
              <a:t>14</a:t>
            </a:fld>
            <a:endParaRPr lang="en-AU" dirty="0"/>
          </a:p>
        </p:txBody>
      </p:sp>
      <p:pic>
        <p:nvPicPr>
          <p:cNvPr id="8" name="Picture 7"/>
          <p:cNvPicPr>
            <a:picLocks noChangeAspect="1"/>
          </p:cNvPicPr>
          <p:nvPr/>
        </p:nvPicPr>
        <p:blipFill>
          <a:blip r:embed="rId2"/>
          <a:stretch>
            <a:fillRect/>
          </a:stretch>
        </p:blipFill>
        <p:spPr>
          <a:xfrm>
            <a:off x="1359419" y="1701795"/>
            <a:ext cx="5785423" cy="2767500"/>
          </a:xfrm>
          <a:prstGeom prst="rect">
            <a:avLst/>
          </a:prstGeom>
        </p:spPr>
      </p:pic>
      <p:sp>
        <p:nvSpPr>
          <p:cNvPr id="2" name="Rectangle 1"/>
          <p:cNvSpPr/>
          <p:nvPr/>
        </p:nvSpPr>
        <p:spPr>
          <a:xfrm>
            <a:off x="1557633" y="4469295"/>
            <a:ext cx="7341818" cy="338554"/>
          </a:xfrm>
          <a:prstGeom prst="rect">
            <a:avLst/>
          </a:prstGeom>
        </p:spPr>
        <p:txBody>
          <a:bodyPr wrap="square">
            <a:spAutoFit/>
          </a:bodyPr>
          <a:lstStyle/>
          <a:p>
            <a:r>
              <a:rPr lang="en-AU" sz="800" dirty="0"/>
              <a:t>© State of Victoria (Department of Environment, Land, Water and Planning)</a:t>
            </a:r>
          </a:p>
          <a:p>
            <a:pPr lvl="0"/>
            <a:r>
              <a:rPr lang="en-AU" sz="800" dirty="0"/>
              <a:t>Source: </a:t>
            </a:r>
            <a:r>
              <a:rPr lang="en-AU" sz="800" dirty="0">
                <a:hlinkClick r:id="rId3"/>
              </a:rPr>
              <a:t>https://</a:t>
            </a:r>
            <a:r>
              <a:rPr lang="en-AU" sz="800" dirty="0" smtClean="0">
                <a:hlinkClick r:id="rId3"/>
              </a:rPr>
              <a:t>www.water.vic.gov.au/liveable/integrated-water-management-program/resilient-and-liveable-cities-and-towns</a:t>
            </a:r>
            <a:r>
              <a:rPr lang="en-AU" sz="800" dirty="0" smtClean="0"/>
              <a:t> </a:t>
            </a:r>
            <a:endParaRPr lang="en-AU" sz="800" dirty="0"/>
          </a:p>
        </p:txBody>
      </p:sp>
    </p:spTree>
    <p:extLst>
      <p:ext uri="{BB962C8B-B14F-4D97-AF65-F5344CB8AC3E}">
        <p14:creationId xmlns:p14="http://schemas.microsoft.com/office/powerpoint/2010/main" val="2475301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a:t>
            </a:r>
            <a:endParaRPr lang="en-AU" dirty="0"/>
          </a:p>
        </p:txBody>
      </p:sp>
      <p:sp>
        <p:nvSpPr>
          <p:cNvPr id="3" name="Content Placeholder 2"/>
          <p:cNvSpPr>
            <a:spLocks noGrp="1"/>
          </p:cNvSpPr>
          <p:nvPr>
            <p:ph idx="13"/>
          </p:nvPr>
        </p:nvSpPr>
        <p:spPr/>
        <p:txBody>
          <a:bodyPr/>
          <a:lstStyle/>
          <a:p>
            <a:r>
              <a:rPr lang="en" dirty="0" smtClean="0">
                <a:ea typeface="Nunito"/>
                <a:cs typeface="Nunito"/>
                <a:sym typeface="Nunito"/>
              </a:rPr>
              <a:t>What </a:t>
            </a:r>
            <a:r>
              <a:rPr lang="en" dirty="0">
                <a:ea typeface="Nunito"/>
                <a:cs typeface="Nunito"/>
                <a:sym typeface="Nunito"/>
              </a:rPr>
              <a:t>might happen if Melbourne’s water supplies can't keep up with population growth and climate change? </a:t>
            </a:r>
            <a:endParaRPr lang="en-AU" dirty="0"/>
          </a:p>
        </p:txBody>
      </p:sp>
      <p:graphicFrame>
        <p:nvGraphicFramePr>
          <p:cNvPr id="4" name="Table 3" descr="Image showing [enter description here]."/>
          <p:cNvGraphicFramePr>
            <a:graphicFrameLocks noGrp="1"/>
          </p:cNvGraphicFramePr>
          <p:nvPr>
            <p:extLst>
              <p:ext uri="{D42A27DB-BD31-4B8C-83A1-F6EECF244321}">
                <p14:modId xmlns:p14="http://schemas.microsoft.com/office/powerpoint/2010/main" val="483195505"/>
              </p:ext>
            </p:extLst>
          </p:nvPr>
        </p:nvGraphicFramePr>
        <p:xfrm>
          <a:off x="720000" y="1946016"/>
          <a:ext cx="7119986" cy="2594179"/>
        </p:xfrm>
        <a:graphic>
          <a:graphicData uri="http://schemas.openxmlformats.org/drawingml/2006/table">
            <a:tbl>
              <a:tblPr firstRow="1" bandRow="1">
                <a:tableStyleId>{3B4B98B0-60AC-42C2-AFA5-B58CD77FA1E5}</a:tableStyleId>
              </a:tblPr>
              <a:tblGrid>
                <a:gridCol w="1721050">
                  <a:extLst>
                    <a:ext uri="{9D8B030D-6E8A-4147-A177-3AD203B41FA5}">
                      <a16:colId xmlns:a16="http://schemas.microsoft.com/office/drawing/2014/main" val="20000"/>
                    </a:ext>
                  </a:extLst>
                </a:gridCol>
                <a:gridCol w="1905939">
                  <a:extLst>
                    <a:ext uri="{9D8B030D-6E8A-4147-A177-3AD203B41FA5}">
                      <a16:colId xmlns:a16="http://schemas.microsoft.com/office/drawing/2014/main" val="20001"/>
                    </a:ext>
                  </a:extLst>
                </a:gridCol>
                <a:gridCol w="1800110">
                  <a:extLst>
                    <a:ext uri="{9D8B030D-6E8A-4147-A177-3AD203B41FA5}">
                      <a16:colId xmlns:a16="http://schemas.microsoft.com/office/drawing/2014/main" val="20002"/>
                    </a:ext>
                  </a:extLst>
                </a:gridCol>
                <a:gridCol w="1692887">
                  <a:extLst>
                    <a:ext uri="{9D8B030D-6E8A-4147-A177-3AD203B41FA5}">
                      <a16:colId xmlns:a16="http://schemas.microsoft.com/office/drawing/2014/main" val="20003"/>
                    </a:ext>
                  </a:extLst>
                </a:gridCol>
              </a:tblGrid>
              <a:tr h="620094">
                <a:tc>
                  <a:txBody>
                    <a:bodyPr/>
                    <a:lstStyle/>
                    <a:p>
                      <a:r>
                        <a:rPr lang="en-AU" sz="1000" b="1" dirty="0" smtClean="0">
                          <a:solidFill>
                            <a:schemeClr val="tx1"/>
                          </a:solidFill>
                        </a:rPr>
                        <a:t>Environmental</a:t>
                      </a:r>
                      <a:r>
                        <a:rPr lang="en-AU" sz="1000" b="1" baseline="0" dirty="0" smtClean="0">
                          <a:solidFill>
                            <a:schemeClr val="tx1"/>
                          </a:solidFill>
                        </a:rPr>
                        <a:t> Impacts</a:t>
                      </a:r>
                      <a:endParaRPr lang="en-AU" sz="1000" b="1" dirty="0">
                        <a:solidFill>
                          <a:schemeClr val="bg1"/>
                        </a:solidFill>
                      </a:endParaRPr>
                    </a:p>
                  </a:txBody>
                  <a:tcPr marL="72000" marR="72000" marT="36000" marB="36000"/>
                </a:tc>
                <a:tc>
                  <a:txBody>
                    <a:bodyPr/>
                    <a:lstStyle/>
                    <a:p>
                      <a:r>
                        <a:rPr lang="en-AU" sz="1000" dirty="0" smtClean="0"/>
                        <a:t>Economic Impacts</a:t>
                      </a:r>
                      <a:endParaRPr lang="en-AU" sz="1000" b="1" dirty="0">
                        <a:solidFill>
                          <a:schemeClr val="bg1"/>
                        </a:solidFill>
                      </a:endParaRPr>
                    </a:p>
                  </a:txBody>
                  <a:tcPr marL="72000" marR="72000" marT="36000" marB="36000"/>
                </a:tc>
                <a:tc>
                  <a:txBody>
                    <a:bodyPr/>
                    <a:lstStyle/>
                    <a:p>
                      <a:r>
                        <a:rPr lang="en-AU" sz="1000" dirty="0" smtClean="0"/>
                        <a:t>Social Impacts</a:t>
                      </a:r>
                      <a:endParaRPr lang="en-AU" sz="1000" b="1" dirty="0">
                        <a:solidFill>
                          <a:schemeClr val="bg1"/>
                        </a:solidFill>
                      </a:endParaRPr>
                    </a:p>
                  </a:txBody>
                  <a:tcPr marL="72000" marR="72000" marT="36000" marB="36000"/>
                </a:tc>
                <a:tc>
                  <a:txBody>
                    <a:bodyPr/>
                    <a:lstStyle/>
                    <a:p>
                      <a:r>
                        <a:rPr lang="en-AU" sz="1000" dirty="0" smtClean="0"/>
                        <a:t>Political Impacts</a:t>
                      </a:r>
                      <a:endParaRPr lang="en-AU" sz="1000" b="1" dirty="0">
                        <a:solidFill>
                          <a:schemeClr val="bg1"/>
                        </a:solidFill>
                      </a:endParaRPr>
                    </a:p>
                  </a:txBody>
                  <a:tcPr marL="72000" marR="72000" marT="36000" marB="36000"/>
                </a:tc>
                <a:extLst>
                  <a:ext uri="{0D108BD9-81ED-4DB2-BD59-A6C34878D82A}">
                    <a16:rowId xmlns:a16="http://schemas.microsoft.com/office/drawing/2014/main" val="10000"/>
                  </a:ext>
                </a:extLst>
              </a:tr>
              <a:tr h="1974085">
                <a:tc>
                  <a:txBody>
                    <a:bodyPr/>
                    <a:lstStyle/>
                    <a:p>
                      <a:endParaRPr lang="en-AU" sz="1000" dirty="0"/>
                    </a:p>
                  </a:txBody>
                  <a:tcPr marL="72000" marR="72000" marT="36000" marB="36000"/>
                </a:tc>
                <a:tc>
                  <a:txBody>
                    <a:bodyPr/>
                    <a:lstStyle/>
                    <a:p>
                      <a:endParaRPr lang="en-AU" sz="1000" dirty="0"/>
                    </a:p>
                  </a:txBody>
                  <a:tcPr marL="72000" marR="72000" marT="36000" marB="36000"/>
                </a:tc>
                <a:tc>
                  <a:txBody>
                    <a:bodyPr/>
                    <a:lstStyle/>
                    <a:p>
                      <a:endParaRPr lang="en-AU" sz="1000" dirty="0"/>
                    </a:p>
                  </a:txBody>
                  <a:tcPr marL="72000" marR="72000" marT="36000" marB="36000"/>
                </a:tc>
                <a:tc>
                  <a:txBody>
                    <a:bodyPr/>
                    <a:lstStyle/>
                    <a:p>
                      <a:endParaRPr lang="en-AU" sz="1000" dirty="0"/>
                    </a:p>
                  </a:txBody>
                  <a:tcPr marL="72000" marR="72000" marT="36000" marB="36000"/>
                </a:tc>
                <a:extLst>
                  <a:ext uri="{0D108BD9-81ED-4DB2-BD59-A6C34878D82A}">
                    <a16:rowId xmlns:a16="http://schemas.microsoft.com/office/drawing/2014/main" val="10001"/>
                  </a:ext>
                </a:extLst>
              </a:tr>
            </a:tbl>
          </a:graphicData>
        </a:graphic>
      </p:graphicFrame>
      <p:sp>
        <p:nvSpPr>
          <p:cNvPr id="21" name="Footer Placeholder 20"/>
          <p:cNvSpPr>
            <a:spLocks noGrp="1"/>
          </p:cNvSpPr>
          <p:nvPr>
            <p:ph type="ftr" sz="quarter" idx="11"/>
          </p:nvPr>
        </p:nvSpPr>
        <p:spPr/>
        <p:txBody>
          <a:bodyPr/>
          <a:lstStyle/>
          <a:p>
            <a:r>
              <a:rPr lang="en-AU" dirty="0"/>
              <a:t>WTP Virtual Tour resource</a:t>
            </a:r>
          </a:p>
        </p:txBody>
      </p:sp>
      <p:sp>
        <p:nvSpPr>
          <p:cNvPr id="22" name="Slide Number Placeholder 21"/>
          <p:cNvSpPr>
            <a:spLocks noGrp="1"/>
          </p:cNvSpPr>
          <p:nvPr>
            <p:ph type="sldNum" sz="quarter" idx="12"/>
          </p:nvPr>
        </p:nvSpPr>
        <p:spPr/>
        <p:txBody>
          <a:bodyPr/>
          <a:lstStyle/>
          <a:p>
            <a:fld id="{BB1C4F31-AAC3-416A-A54A-167287B4272A}" type="slidenum">
              <a:rPr lang="en-AU" smtClean="0"/>
              <a:pPr/>
              <a:t>15</a:t>
            </a:fld>
            <a:endParaRPr lang="en-AU" dirty="0"/>
          </a:p>
        </p:txBody>
      </p:sp>
    </p:spTree>
    <p:extLst>
      <p:ext uri="{BB962C8B-B14F-4D97-AF65-F5344CB8AC3E}">
        <p14:creationId xmlns:p14="http://schemas.microsoft.com/office/powerpoint/2010/main" val="319093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intentions</a:t>
            </a:r>
            <a:endParaRPr lang="en-AU" dirty="0"/>
          </a:p>
        </p:txBody>
      </p:sp>
      <p:sp>
        <p:nvSpPr>
          <p:cNvPr id="3" name="Content Placeholder 2"/>
          <p:cNvSpPr>
            <a:spLocks noGrp="1"/>
          </p:cNvSpPr>
          <p:nvPr>
            <p:ph idx="13"/>
          </p:nvPr>
        </p:nvSpPr>
        <p:spPr/>
        <p:txBody>
          <a:bodyPr/>
          <a:lstStyle/>
          <a:p>
            <a:pPr lvl="1"/>
            <a:r>
              <a:rPr lang="en-AU" dirty="0" smtClean="0"/>
              <a:t>For students to </a:t>
            </a:r>
            <a:endParaRPr lang="en-AU" dirty="0"/>
          </a:p>
          <a:p>
            <a:pPr marL="457200" lvl="0" indent="-342900">
              <a:spcBef>
                <a:spcPts val="600"/>
              </a:spcBef>
              <a:buSzPts val="1800"/>
              <a:buChar char="❏"/>
            </a:pPr>
            <a:r>
              <a:rPr lang="en-AU" dirty="0"/>
              <a:t>Understand Victoria’s recent history of </a:t>
            </a:r>
            <a:r>
              <a:rPr lang="en-AU" dirty="0" smtClean="0"/>
              <a:t>drought</a:t>
            </a:r>
            <a:endParaRPr lang="en-AU" dirty="0"/>
          </a:p>
          <a:p>
            <a:pPr marL="457200" lvl="0" indent="-342900">
              <a:spcBef>
                <a:spcPts val="600"/>
              </a:spcBef>
              <a:buSzPts val="1800"/>
              <a:buChar char="❏"/>
            </a:pPr>
            <a:r>
              <a:rPr lang="en-AU" dirty="0"/>
              <a:t>Consider some of the challenges facing </a:t>
            </a:r>
            <a:r>
              <a:rPr lang="en-AU" dirty="0" smtClean="0"/>
              <a:t>Melbourne</a:t>
            </a:r>
            <a:endParaRPr lang="en-AU" dirty="0"/>
          </a:p>
          <a:p>
            <a:pPr marL="457200" lvl="0" indent="-342900">
              <a:spcBef>
                <a:spcPts val="600"/>
              </a:spcBef>
              <a:buSzPts val="1800"/>
              <a:buChar char="❏"/>
            </a:pPr>
            <a:r>
              <a:rPr lang="en-AU" dirty="0"/>
              <a:t>Analyse a variety of geographic </a:t>
            </a:r>
            <a:r>
              <a:rPr lang="en-AU" dirty="0" smtClean="0"/>
              <a:t>data</a:t>
            </a:r>
            <a:endParaRPr lang="en-AU" dirty="0"/>
          </a:p>
          <a:p>
            <a:endParaRPr lang="en-AU" dirty="0"/>
          </a:p>
        </p:txBody>
      </p:sp>
      <p:sp>
        <p:nvSpPr>
          <p:cNvPr id="8" name="Footer Placeholder 7"/>
          <p:cNvSpPr>
            <a:spLocks noGrp="1"/>
          </p:cNvSpPr>
          <p:nvPr>
            <p:ph type="ftr" sz="quarter" idx="11"/>
          </p:nvPr>
        </p:nvSpPr>
        <p:spPr/>
        <p:txBody>
          <a:bodyPr/>
          <a:lstStyle/>
          <a:p>
            <a:r>
              <a:rPr lang="en-AU" dirty="0" smtClean="0"/>
              <a:t>WTP Virtual Tour resource</a:t>
            </a:r>
            <a:endParaRPr lang="en-AU" dirty="0"/>
          </a:p>
        </p:txBody>
      </p:sp>
      <p:sp>
        <p:nvSpPr>
          <p:cNvPr id="9" name="Slide Number Placeholder 8"/>
          <p:cNvSpPr>
            <a:spLocks noGrp="1"/>
          </p:cNvSpPr>
          <p:nvPr>
            <p:ph type="sldNum" sz="quarter" idx="12"/>
          </p:nvPr>
        </p:nvSpPr>
        <p:spPr/>
        <p:txBody>
          <a:bodyPr/>
          <a:lstStyle/>
          <a:p>
            <a:fld id="{BB1C4F31-AAC3-416A-A54A-167287B4272A}" type="slidenum">
              <a:rPr lang="en-AU" smtClean="0"/>
              <a:pPr/>
              <a:t>2</a:t>
            </a:fld>
            <a:endParaRPr lang="en-AU" dirty="0"/>
          </a:p>
        </p:txBody>
      </p:sp>
    </p:spTree>
    <p:extLst>
      <p:ext uri="{BB962C8B-B14F-4D97-AF65-F5344CB8AC3E}">
        <p14:creationId xmlns:p14="http://schemas.microsoft.com/office/powerpoint/2010/main" val="1812519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Starter Activity</a:t>
            </a:r>
            <a:endParaRPr lang="en-AU" dirty="0"/>
          </a:p>
        </p:txBody>
      </p:sp>
      <p:sp>
        <p:nvSpPr>
          <p:cNvPr id="7" name="Text Placeholder 6"/>
          <p:cNvSpPr>
            <a:spLocks noGrp="1"/>
          </p:cNvSpPr>
          <p:nvPr>
            <p:ph type="body" sz="quarter" idx="13"/>
          </p:nvPr>
        </p:nvSpPr>
        <p:spPr/>
        <p:txBody>
          <a:bodyPr/>
          <a:lstStyle/>
          <a:p>
            <a:endParaRPr lang="en-AU"/>
          </a:p>
        </p:txBody>
      </p:sp>
      <p:sp>
        <p:nvSpPr>
          <p:cNvPr id="4" name="Footer Placeholder 3"/>
          <p:cNvSpPr>
            <a:spLocks noGrp="1"/>
          </p:cNvSpPr>
          <p:nvPr>
            <p:ph type="ftr" sz="quarter" idx="4294967295"/>
          </p:nvPr>
        </p:nvSpPr>
        <p:spPr>
          <a:xfrm>
            <a:off x="0" y="4908550"/>
            <a:ext cx="3086100" cy="161925"/>
          </a:xfrm>
        </p:spPr>
        <p:txBody>
          <a:bodyPr/>
          <a:lstStyle/>
          <a:p>
            <a:pPr algn="l"/>
            <a:r>
              <a:rPr lang="en-AU" smtClean="0"/>
              <a:t>Footer text</a:t>
            </a:r>
            <a:endParaRPr lang="en-AU" dirty="0"/>
          </a:p>
        </p:txBody>
      </p:sp>
      <p:sp>
        <p:nvSpPr>
          <p:cNvPr id="5" name="Slide Number Placeholder 4"/>
          <p:cNvSpPr>
            <a:spLocks noGrp="1"/>
          </p:cNvSpPr>
          <p:nvPr>
            <p:ph type="sldNum" sz="quarter" idx="4294967295"/>
          </p:nvPr>
        </p:nvSpPr>
        <p:spPr>
          <a:xfrm>
            <a:off x="8553450" y="4908550"/>
            <a:ext cx="590550" cy="161925"/>
          </a:xfrm>
        </p:spPr>
        <p:txBody>
          <a:bodyPr/>
          <a:lstStyle/>
          <a:p>
            <a:fld id="{BB1C4F31-AAC3-416A-A54A-167287B4272A}" type="slidenum">
              <a:rPr lang="en-AU" smtClean="0"/>
              <a:pPr/>
              <a:t>3</a:t>
            </a:fld>
            <a:endParaRPr lang="en-AU" dirty="0"/>
          </a:p>
        </p:txBody>
      </p:sp>
    </p:spTree>
    <p:extLst>
      <p:ext uri="{BB962C8B-B14F-4D97-AF65-F5344CB8AC3E}">
        <p14:creationId xmlns:p14="http://schemas.microsoft.com/office/powerpoint/2010/main" val="2936021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AU" dirty="0"/>
          </a:p>
        </p:txBody>
      </p:sp>
      <p:sp>
        <p:nvSpPr>
          <p:cNvPr id="7" name="Content Placeholder 6"/>
          <p:cNvSpPr>
            <a:spLocks noGrp="1"/>
          </p:cNvSpPr>
          <p:nvPr>
            <p:ph sz="half" idx="1"/>
          </p:nvPr>
        </p:nvSpPr>
        <p:spPr/>
        <p:txBody>
          <a:bodyPr/>
          <a:lstStyle/>
          <a:p>
            <a:r>
              <a:rPr lang="en-AU" b="1" dirty="0" smtClean="0"/>
              <a:t>See:</a:t>
            </a:r>
          </a:p>
          <a:p>
            <a:r>
              <a:rPr lang="en-AU" b="1" dirty="0" smtClean="0"/>
              <a:t>Think: </a:t>
            </a:r>
          </a:p>
          <a:p>
            <a:r>
              <a:rPr lang="en-AU" b="1" dirty="0" smtClean="0"/>
              <a:t>Wonder:</a:t>
            </a:r>
            <a:endParaRPr lang="en-AU" b="1"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491" r="9491"/>
          <a:stretch>
            <a:fillRect/>
          </a:stretch>
        </p:blipFill>
        <p:spPr>
          <a:xfrm>
            <a:off x="3775493" y="1191683"/>
            <a:ext cx="3420000" cy="3164850"/>
          </a:xfrm>
        </p:spPr>
      </p:pic>
      <p:sp>
        <p:nvSpPr>
          <p:cNvPr id="11" name="Rectangle 10"/>
          <p:cNvSpPr/>
          <p:nvPr/>
        </p:nvSpPr>
        <p:spPr>
          <a:xfrm>
            <a:off x="353104" y="4582707"/>
            <a:ext cx="1364476" cy="200055"/>
          </a:xfrm>
          <a:prstGeom prst="rect">
            <a:avLst/>
          </a:prstGeom>
        </p:spPr>
        <p:txBody>
          <a:bodyPr wrap="none">
            <a:spAutoFit/>
          </a:bodyPr>
          <a:lstStyle/>
          <a:p>
            <a:r>
              <a:rPr lang="en-AU" sz="700" dirty="0"/>
              <a:t>WTP Virtual Tour resource</a:t>
            </a:r>
          </a:p>
        </p:txBody>
      </p:sp>
    </p:spTree>
    <p:extLst>
      <p:ext uri="{BB962C8B-B14F-4D97-AF65-F5344CB8AC3E}">
        <p14:creationId xmlns:p14="http://schemas.microsoft.com/office/powerpoint/2010/main" val="884824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a:xfrm>
            <a:off x="720000" y="1080000"/>
            <a:ext cx="1953398" cy="2270473"/>
          </a:xfrm>
        </p:spPr>
        <p:txBody>
          <a:bodyPr/>
          <a:lstStyle/>
          <a:p>
            <a:r>
              <a:rPr lang="en-AU" b="1" dirty="0"/>
              <a:t>See:</a:t>
            </a:r>
          </a:p>
          <a:p>
            <a:r>
              <a:rPr lang="en-AU" b="1" dirty="0"/>
              <a:t>Think: </a:t>
            </a:r>
          </a:p>
          <a:p>
            <a:r>
              <a:rPr lang="en-AU" b="1" dirty="0"/>
              <a:t>Wonder:</a:t>
            </a:r>
          </a:p>
          <a:p>
            <a:endParaRPr lang="en-AU" dirty="0"/>
          </a:p>
        </p:txBody>
      </p:sp>
      <p:sp>
        <p:nvSpPr>
          <p:cNvPr id="5" name="Footer Placeholder 4"/>
          <p:cNvSpPr>
            <a:spLocks noGrp="1"/>
          </p:cNvSpPr>
          <p:nvPr>
            <p:ph type="ftr" sz="quarter" idx="11"/>
          </p:nvPr>
        </p:nvSpPr>
        <p:spPr/>
        <p:txBody>
          <a:bodyPr/>
          <a:lstStyle/>
          <a:p>
            <a:r>
              <a:rPr lang="en-AU" dirty="0"/>
              <a:t>WTP Virtual Tour resource</a:t>
            </a:r>
          </a:p>
        </p:txBody>
      </p:sp>
      <p:sp>
        <p:nvSpPr>
          <p:cNvPr id="6" name="Slide Number Placeholder 5"/>
          <p:cNvSpPr>
            <a:spLocks noGrp="1"/>
          </p:cNvSpPr>
          <p:nvPr>
            <p:ph type="sldNum" sz="quarter" idx="12"/>
          </p:nvPr>
        </p:nvSpPr>
        <p:spPr/>
        <p:txBody>
          <a:bodyPr/>
          <a:lstStyle/>
          <a:p>
            <a:fld id="{BB1C4F31-AAC3-416A-A54A-167287B4272A}" type="slidenum">
              <a:rPr lang="en-AU" smtClean="0"/>
              <a:pPr/>
              <a:t>5</a:t>
            </a:fld>
            <a:endParaRPr lang="en-AU" dirty="0"/>
          </a:p>
        </p:txBody>
      </p:sp>
      <p:pic>
        <p:nvPicPr>
          <p:cNvPr id="7" name="Picture 6"/>
          <p:cNvPicPr>
            <a:picLocks noChangeAspect="1"/>
          </p:cNvPicPr>
          <p:nvPr/>
        </p:nvPicPr>
        <p:blipFill>
          <a:blip r:embed="rId2"/>
          <a:stretch>
            <a:fillRect/>
          </a:stretch>
        </p:blipFill>
        <p:spPr>
          <a:xfrm>
            <a:off x="1966640" y="1080000"/>
            <a:ext cx="6457360" cy="2648473"/>
          </a:xfrm>
          <a:prstGeom prst="rect">
            <a:avLst/>
          </a:prstGeom>
        </p:spPr>
      </p:pic>
      <p:sp>
        <p:nvSpPr>
          <p:cNvPr id="8" name="Rectangle 7"/>
          <p:cNvSpPr/>
          <p:nvPr/>
        </p:nvSpPr>
        <p:spPr>
          <a:xfrm>
            <a:off x="1872657" y="3852565"/>
            <a:ext cx="2638864" cy="307777"/>
          </a:xfrm>
          <a:prstGeom prst="rect">
            <a:avLst/>
          </a:prstGeom>
        </p:spPr>
        <p:txBody>
          <a:bodyPr wrap="none">
            <a:spAutoFit/>
          </a:bodyPr>
          <a:lstStyle/>
          <a:p>
            <a:r>
              <a:rPr lang="en-AU" dirty="0" smtClean="0"/>
              <a:t>25 February – 12 March, 2007 </a:t>
            </a:r>
            <a:endParaRPr lang="en-AU" dirty="0"/>
          </a:p>
        </p:txBody>
      </p:sp>
      <p:sp>
        <p:nvSpPr>
          <p:cNvPr id="9" name="Rectangle 8"/>
          <p:cNvSpPr/>
          <p:nvPr/>
        </p:nvSpPr>
        <p:spPr>
          <a:xfrm>
            <a:off x="1804606" y="4392872"/>
            <a:ext cx="7161115" cy="230832"/>
          </a:xfrm>
          <a:prstGeom prst="rect">
            <a:avLst/>
          </a:prstGeom>
        </p:spPr>
        <p:txBody>
          <a:bodyPr wrap="square">
            <a:spAutoFit/>
          </a:bodyPr>
          <a:lstStyle/>
          <a:p>
            <a:r>
              <a:rPr lang="en-AU" sz="900" dirty="0"/>
              <a:t>Source: https://www.melbournewater.com.au/water-data-and-education/water-storage-levels#/</a:t>
            </a:r>
          </a:p>
        </p:txBody>
      </p:sp>
    </p:spTree>
    <p:extLst>
      <p:ext uri="{BB962C8B-B14F-4D97-AF65-F5344CB8AC3E}">
        <p14:creationId xmlns:p14="http://schemas.microsoft.com/office/powerpoint/2010/main" val="4151814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Millennium Drought</a:t>
            </a:r>
            <a:endParaRPr lang="en-AU" dirty="0"/>
          </a:p>
        </p:txBody>
      </p:sp>
      <p:sp>
        <p:nvSpPr>
          <p:cNvPr id="3" name="Content Placeholder 2"/>
          <p:cNvSpPr>
            <a:spLocks noGrp="1"/>
          </p:cNvSpPr>
          <p:nvPr>
            <p:ph sz="half" idx="1"/>
          </p:nvPr>
        </p:nvSpPr>
        <p:spPr>
          <a:xfrm>
            <a:off x="579353" y="1080000"/>
            <a:ext cx="7935997" cy="3600000"/>
          </a:xfrm>
        </p:spPr>
        <p:txBody>
          <a:bodyPr/>
          <a:lstStyle/>
          <a:p>
            <a:pPr lvl="0">
              <a:spcBef>
                <a:spcPts val="0"/>
              </a:spcBef>
              <a:spcAft>
                <a:spcPts val="0"/>
              </a:spcAft>
            </a:pPr>
            <a:r>
              <a:rPr lang="en-AU" b="1" dirty="0"/>
              <a:t>The Millennium Drought</a:t>
            </a:r>
            <a:r>
              <a:rPr lang="en-AU" dirty="0"/>
              <a:t> (1996-2009) was the worst droughts ever recorded in Australia. </a:t>
            </a:r>
            <a:r>
              <a:rPr lang="en-AU" dirty="0">
                <a:solidFill>
                  <a:srgbClr val="333333"/>
                </a:solidFill>
                <a:highlight>
                  <a:srgbClr val="FFFFFF"/>
                </a:highlight>
              </a:rPr>
              <a:t>Drought conditions ravaged Melbourne and impacted everyone. </a:t>
            </a:r>
          </a:p>
          <a:p>
            <a:pPr lvl="0">
              <a:spcBef>
                <a:spcPts val="1200"/>
              </a:spcBef>
              <a:spcAft>
                <a:spcPts val="0"/>
              </a:spcAft>
            </a:pPr>
            <a:r>
              <a:rPr lang="en-AU" dirty="0">
                <a:solidFill>
                  <a:srgbClr val="333333"/>
                </a:solidFill>
                <a:highlight>
                  <a:srgbClr val="FFFFFF"/>
                </a:highlight>
              </a:rPr>
              <a:t>As the dams gradually emptied, water restrictions were progressively increased from Stage 1 in 2002 to Stage 3a in 2007. Households, businesses and industry responded to the drought with water saving </a:t>
            </a:r>
            <a:r>
              <a:rPr lang="en-AU" dirty="0" smtClean="0">
                <a:solidFill>
                  <a:srgbClr val="333333"/>
                </a:solidFill>
                <a:highlight>
                  <a:srgbClr val="FFFFFF"/>
                </a:highlight>
              </a:rPr>
              <a:t>behaviour </a:t>
            </a:r>
            <a:r>
              <a:rPr lang="en-AU" dirty="0">
                <a:solidFill>
                  <a:srgbClr val="333333"/>
                </a:solidFill>
                <a:highlight>
                  <a:srgbClr val="FFFFFF"/>
                </a:highlight>
              </a:rPr>
              <a:t>and consumption was successfully reduced by 22%, compared to levels in the 1990s. In 2008, the Victorian Government introduced the 'Target 155' program, encouraging further water saving by limiting consumption to 155 litres per person per day in metropolitan Melbourne. Despite the adoption over </a:t>
            </a:r>
            <a:r>
              <a:rPr lang="en-AU" dirty="0" smtClean="0">
                <a:solidFill>
                  <a:srgbClr val="333333"/>
                </a:solidFill>
                <a:highlight>
                  <a:srgbClr val="FFFFFF"/>
                </a:highlight>
              </a:rPr>
              <a:t>a 100 </a:t>
            </a:r>
            <a:r>
              <a:rPr lang="en-AU" dirty="0">
                <a:solidFill>
                  <a:srgbClr val="333333"/>
                </a:solidFill>
                <a:highlight>
                  <a:srgbClr val="FFFFFF"/>
                </a:highlight>
              </a:rPr>
              <a:t>different water saving initiatives, by June 2009 some Victorian water storages had hit an all-time low of 25% full. Melbourne was still running out of water. </a:t>
            </a:r>
          </a:p>
          <a:p>
            <a:pPr lvl="0">
              <a:spcBef>
                <a:spcPts val="1200"/>
              </a:spcBef>
              <a:spcAft>
                <a:spcPts val="0"/>
              </a:spcAft>
            </a:pPr>
            <a:r>
              <a:rPr lang="en-AU" dirty="0">
                <a:solidFill>
                  <a:srgbClr val="333333"/>
                </a:solidFill>
                <a:highlight>
                  <a:srgbClr val="FFFFFF"/>
                </a:highlight>
              </a:rPr>
              <a:t>In 2009, the Victorian Government approved the building of desalination plant that cost of $5.7 billion over 30 years. Soon after, the drought broke and the dams began to fill. </a:t>
            </a:r>
          </a:p>
          <a:p>
            <a:endParaRPr lang="en-AU" dirty="0"/>
          </a:p>
        </p:txBody>
      </p:sp>
      <p:sp>
        <p:nvSpPr>
          <p:cNvPr id="5" name="Footer Placeholder 4"/>
          <p:cNvSpPr>
            <a:spLocks noGrp="1"/>
          </p:cNvSpPr>
          <p:nvPr>
            <p:ph type="ftr" sz="quarter" idx="11"/>
          </p:nvPr>
        </p:nvSpPr>
        <p:spPr/>
        <p:txBody>
          <a:bodyPr/>
          <a:lstStyle/>
          <a:p>
            <a:r>
              <a:rPr lang="en-AU" dirty="0"/>
              <a:t>WTP Virtual Tour resource</a:t>
            </a:r>
          </a:p>
        </p:txBody>
      </p:sp>
      <p:sp>
        <p:nvSpPr>
          <p:cNvPr id="6" name="Slide Number Placeholder 5"/>
          <p:cNvSpPr>
            <a:spLocks noGrp="1"/>
          </p:cNvSpPr>
          <p:nvPr>
            <p:ph type="sldNum" sz="quarter" idx="12"/>
          </p:nvPr>
        </p:nvSpPr>
        <p:spPr/>
        <p:txBody>
          <a:bodyPr/>
          <a:lstStyle/>
          <a:p>
            <a:fld id="{BB1C4F31-AAC3-416A-A54A-167287B4272A}" type="slidenum">
              <a:rPr lang="en-AU" smtClean="0"/>
              <a:pPr/>
              <a:t>6</a:t>
            </a:fld>
            <a:endParaRPr lang="en-AU" dirty="0"/>
          </a:p>
        </p:txBody>
      </p:sp>
      <p:sp>
        <p:nvSpPr>
          <p:cNvPr id="7" name="Rectangle 6"/>
          <p:cNvSpPr/>
          <p:nvPr/>
        </p:nvSpPr>
        <p:spPr>
          <a:xfrm>
            <a:off x="2196585" y="4495334"/>
            <a:ext cx="4583306" cy="369332"/>
          </a:xfrm>
          <a:prstGeom prst="rect">
            <a:avLst/>
          </a:prstGeom>
        </p:spPr>
        <p:txBody>
          <a:bodyPr wrap="none">
            <a:spAutoFit/>
          </a:bodyPr>
          <a:lstStyle/>
          <a:p>
            <a:pPr lvl="0">
              <a:spcBef>
                <a:spcPts val="1200"/>
              </a:spcBef>
              <a:spcAft>
                <a:spcPts val="300"/>
              </a:spcAft>
            </a:pPr>
            <a:r>
              <a:rPr lang="en-AU" b="1" dirty="0">
                <a:solidFill>
                  <a:srgbClr val="00428B"/>
                </a:solidFill>
                <a:latin typeface="Nunito"/>
                <a:ea typeface="Nunito"/>
                <a:cs typeface="Nunito"/>
                <a:sym typeface="Nunito"/>
              </a:rPr>
              <a:t>Discuss: Do you try to conserve water? </a:t>
            </a:r>
            <a:endParaRPr lang="en-AU" sz="1200" b="1" dirty="0">
              <a:solidFill>
                <a:srgbClr val="00428B"/>
              </a:solidFill>
              <a:latin typeface="Calibri"/>
              <a:ea typeface="Calibri"/>
              <a:cs typeface="Calibri"/>
              <a:sym typeface="Calibri"/>
            </a:endParaRPr>
          </a:p>
        </p:txBody>
      </p:sp>
    </p:spTree>
    <p:extLst>
      <p:ext uri="{BB962C8B-B14F-4D97-AF65-F5344CB8AC3E}">
        <p14:creationId xmlns:p14="http://schemas.microsoft.com/office/powerpoint/2010/main" val="2889507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Task: Study Figures 1-4 and complete the </a:t>
            </a:r>
            <a:r>
              <a:rPr lang="en-AU" dirty="0" smtClean="0"/>
              <a:t>table</a:t>
            </a:r>
            <a:endParaRPr lang="en-AU"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87208819"/>
              </p:ext>
            </p:extLst>
          </p:nvPr>
        </p:nvGraphicFramePr>
        <p:xfrm>
          <a:off x="720725" y="1079500"/>
          <a:ext cx="7878822" cy="3191260"/>
        </p:xfrm>
        <a:graphic>
          <a:graphicData uri="http://schemas.openxmlformats.org/drawingml/2006/table">
            <a:tbl>
              <a:tblPr firstRow="1" bandRow="1">
                <a:tableStyleId>{3B4B98B0-60AC-42C2-AFA5-B58CD77FA1E5}</a:tableStyleId>
              </a:tblPr>
              <a:tblGrid>
                <a:gridCol w="2626274">
                  <a:extLst>
                    <a:ext uri="{9D8B030D-6E8A-4147-A177-3AD203B41FA5}">
                      <a16:colId xmlns:a16="http://schemas.microsoft.com/office/drawing/2014/main" val="2354092764"/>
                    </a:ext>
                  </a:extLst>
                </a:gridCol>
                <a:gridCol w="2626274">
                  <a:extLst>
                    <a:ext uri="{9D8B030D-6E8A-4147-A177-3AD203B41FA5}">
                      <a16:colId xmlns:a16="http://schemas.microsoft.com/office/drawing/2014/main" val="1000867464"/>
                    </a:ext>
                  </a:extLst>
                </a:gridCol>
                <a:gridCol w="2626274">
                  <a:extLst>
                    <a:ext uri="{9D8B030D-6E8A-4147-A177-3AD203B41FA5}">
                      <a16:colId xmlns:a16="http://schemas.microsoft.com/office/drawing/2014/main" val="2295712297"/>
                    </a:ext>
                  </a:extLst>
                </a:gridCol>
              </a:tblGrid>
              <a:tr h="2150312">
                <a:tc>
                  <a:txBody>
                    <a:bodyPr/>
                    <a:lstStyle/>
                    <a:p>
                      <a:pPr marL="0" lvl="0" indent="0" algn="l" rtl="0">
                        <a:lnSpc>
                          <a:spcPct val="115000"/>
                        </a:lnSpc>
                        <a:spcBef>
                          <a:spcPts val="0"/>
                        </a:spcBef>
                        <a:spcAft>
                          <a:spcPts val="0"/>
                        </a:spcAft>
                        <a:buNone/>
                      </a:pPr>
                      <a:r>
                        <a:rPr lang="en-AU" sz="1400" b="1" dirty="0" smtClean="0">
                          <a:solidFill>
                            <a:srgbClr val="0092D7"/>
                          </a:solidFill>
                        </a:rPr>
                        <a:t>Make a claim about future water demand and supplies in Melbourne and Victoria. </a:t>
                      </a:r>
                    </a:p>
                    <a:p>
                      <a:pPr marL="0" lvl="0" indent="0" algn="l" rtl="0">
                        <a:lnSpc>
                          <a:spcPct val="115000"/>
                        </a:lnSpc>
                        <a:spcBef>
                          <a:spcPts val="1200"/>
                        </a:spcBef>
                        <a:spcAft>
                          <a:spcPts val="1200"/>
                        </a:spcAft>
                        <a:buNone/>
                      </a:pPr>
                      <a:r>
                        <a:rPr lang="en-AU" sz="1400" b="0" dirty="0" smtClean="0">
                          <a:solidFill>
                            <a:srgbClr val="595959"/>
                          </a:solidFill>
                        </a:rPr>
                        <a:t>(Claim: An explanation, prediction or interpretation about the topic or the data). </a:t>
                      </a:r>
                      <a:endParaRPr lang="en-AU" sz="1800" b="0" dirty="0" smtClean="0"/>
                    </a:p>
                  </a:txBody>
                  <a:tcPr/>
                </a:tc>
                <a:tc>
                  <a:txBody>
                    <a:bodyPr/>
                    <a:lstStyle/>
                    <a:p>
                      <a:pPr marL="0" lvl="0" indent="0" algn="l" rtl="0">
                        <a:lnSpc>
                          <a:spcPct val="115000"/>
                        </a:lnSpc>
                        <a:spcBef>
                          <a:spcPts val="0"/>
                        </a:spcBef>
                        <a:spcAft>
                          <a:spcPts val="0"/>
                        </a:spcAft>
                        <a:buNone/>
                      </a:pPr>
                      <a:r>
                        <a:rPr lang="en-AU" sz="1400" b="1" dirty="0" smtClean="0">
                          <a:solidFill>
                            <a:srgbClr val="0092D7"/>
                          </a:solidFill>
                        </a:rPr>
                        <a:t>Identify specific evidence for your claim from the data in figures 1-4</a:t>
                      </a:r>
                    </a:p>
                    <a:p>
                      <a:pPr marL="0" lvl="0" indent="0" algn="l" rtl="0">
                        <a:lnSpc>
                          <a:spcPct val="115000"/>
                        </a:lnSpc>
                        <a:spcBef>
                          <a:spcPts val="1200"/>
                        </a:spcBef>
                        <a:spcAft>
                          <a:spcPts val="1200"/>
                        </a:spcAft>
                        <a:buNone/>
                      </a:pPr>
                      <a:r>
                        <a:rPr lang="en-AU" sz="1400" b="0" dirty="0" smtClean="0">
                          <a:solidFill>
                            <a:srgbClr val="595959"/>
                          </a:solidFill>
                        </a:rPr>
                        <a:t>(Evidence: Specific facts or data from the figures)</a:t>
                      </a:r>
                      <a:endParaRPr lang="en-AU" sz="1800" b="0" dirty="0" smtClean="0"/>
                    </a:p>
                    <a:p>
                      <a:endParaRPr lang="en-AU" dirty="0"/>
                    </a:p>
                  </a:txBody>
                  <a:tcPr/>
                </a:tc>
                <a:tc>
                  <a:txBody>
                    <a:bodyPr/>
                    <a:lstStyle/>
                    <a:p>
                      <a:pPr marL="0" lvl="0" indent="0" algn="l" rtl="0">
                        <a:lnSpc>
                          <a:spcPct val="115000"/>
                        </a:lnSpc>
                        <a:spcBef>
                          <a:spcPts val="0"/>
                        </a:spcBef>
                        <a:spcAft>
                          <a:spcPts val="0"/>
                        </a:spcAft>
                        <a:buNone/>
                      </a:pPr>
                      <a:r>
                        <a:rPr lang="en-AU" sz="1400" b="1" dirty="0" smtClean="0">
                          <a:solidFill>
                            <a:srgbClr val="0092D7"/>
                          </a:solidFill>
                        </a:rPr>
                        <a:t>Ask a question related to your claim </a:t>
                      </a:r>
                    </a:p>
                    <a:p>
                      <a:pPr marL="0" lvl="0" indent="0" algn="l" rtl="0">
                        <a:spcBef>
                          <a:spcPts val="1200"/>
                        </a:spcBef>
                        <a:spcAft>
                          <a:spcPts val="0"/>
                        </a:spcAft>
                        <a:buNone/>
                      </a:pPr>
                      <a:r>
                        <a:rPr lang="en-AU" sz="1400" b="0" dirty="0" smtClean="0">
                          <a:solidFill>
                            <a:srgbClr val="595959"/>
                          </a:solidFill>
                        </a:rPr>
                        <a:t>(Question: What isn’t known or  explained? What new problems does your claim raise? What does the data make you wonder?)</a:t>
                      </a:r>
                      <a:endParaRPr lang="en-AU" sz="1800" b="0" dirty="0" smtClean="0"/>
                    </a:p>
                    <a:p>
                      <a:endParaRPr lang="en-AU" dirty="0"/>
                    </a:p>
                  </a:txBody>
                  <a:tcPr/>
                </a:tc>
                <a:extLst>
                  <a:ext uri="{0D108BD9-81ED-4DB2-BD59-A6C34878D82A}">
                    <a16:rowId xmlns:a16="http://schemas.microsoft.com/office/drawing/2014/main" val="4256429532"/>
                  </a:ext>
                </a:extLst>
              </a:tr>
              <a:tr h="314413">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04929674"/>
                  </a:ext>
                </a:extLst>
              </a:tr>
              <a:tr h="349431">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320465201"/>
                  </a:ext>
                </a:extLst>
              </a:tr>
              <a:tr h="320664">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928587639"/>
                  </a:ext>
                </a:extLst>
              </a:tr>
            </a:tbl>
          </a:graphicData>
        </a:graphic>
      </p:graphicFrame>
      <p:sp>
        <p:nvSpPr>
          <p:cNvPr id="5" name="Footer Placeholder 4"/>
          <p:cNvSpPr>
            <a:spLocks noGrp="1"/>
          </p:cNvSpPr>
          <p:nvPr>
            <p:ph type="ftr" sz="quarter" idx="11"/>
          </p:nvPr>
        </p:nvSpPr>
        <p:spPr/>
        <p:txBody>
          <a:bodyPr/>
          <a:lstStyle/>
          <a:p>
            <a:r>
              <a:rPr lang="en-AU" dirty="0"/>
              <a:t>WTP Virtual Tour resource</a:t>
            </a:r>
          </a:p>
        </p:txBody>
      </p:sp>
      <p:sp>
        <p:nvSpPr>
          <p:cNvPr id="6" name="Slide Number Placeholder 5"/>
          <p:cNvSpPr>
            <a:spLocks noGrp="1"/>
          </p:cNvSpPr>
          <p:nvPr>
            <p:ph type="sldNum" sz="quarter" idx="12"/>
          </p:nvPr>
        </p:nvSpPr>
        <p:spPr/>
        <p:txBody>
          <a:bodyPr/>
          <a:lstStyle/>
          <a:p>
            <a:fld id="{BB1C4F31-AAC3-416A-A54A-167287B4272A}" type="slidenum">
              <a:rPr lang="en-AU" smtClean="0"/>
              <a:pPr/>
              <a:t>7</a:t>
            </a:fld>
            <a:endParaRPr lang="en-AU" dirty="0"/>
          </a:p>
        </p:txBody>
      </p:sp>
    </p:spTree>
    <p:extLst>
      <p:ext uri="{BB962C8B-B14F-4D97-AF65-F5344CB8AC3E}">
        <p14:creationId xmlns:p14="http://schemas.microsoft.com/office/powerpoint/2010/main" val="2528426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Figure 1</a:t>
            </a:r>
            <a:endParaRPr lang="en-AU" dirty="0"/>
          </a:p>
        </p:txBody>
      </p:sp>
      <p:sp>
        <p:nvSpPr>
          <p:cNvPr id="5" name="Footer Placeholder 4"/>
          <p:cNvSpPr>
            <a:spLocks noGrp="1"/>
          </p:cNvSpPr>
          <p:nvPr>
            <p:ph type="ftr" sz="quarter" idx="4294967295"/>
          </p:nvPr>
        </p:nvSpPr>
        <p:spPr>
          <a:xfrm>
            <a:off x="309879" y="4908549"/>
            <a:ext cx="3086100" cy="161925"/>
          </a:xfrm>
        </p:spPr>
        <p:txBody>
          <a:bodyPr/>
          <a:lstStyle/>
          <a:p>
            <a:r>
              <a:rPr lang="en-AU" dirty="0"/>
              <a:t>WTP Virtual Tour resource</a:t>
            </a:r>
          </a:p>
        </p:txBody>
      </p:sp>
      <p:sp>
        <p:nvSpPr>
          <p:cNvPr id="6" name="Slide Number Placeholder 5"/>
          <p:cNvSpPr>
            <a:spLocks noGrp="1"/>
          </p:cNvSpPr>
          <p:nvPr>
            <p:ph type="sldNum" sz="quarter" idx="4294967295"/>
          </p:nvPr>
        </p:nvSpPr>
        <p:spPr>
          <a:xfrm>
            <a:off x="7929136" y="4908548"/>
            <a:ext cx="590550" cy="161925"/>
          </a:xfrm>
        </p:spPr>
        <p:txBody>
          <a:bodyPr/>
          <a:lstStyle/>
          <a:p>
            <a:fld id="{BB1C4F31-AAC3-416A-A54A-167287B4272A}" type="slidenum">
              <a:rPr lang="en-AU" smtClean="0"/>
              <a:pPr/>
              <a:t>8</a:t>
            </a:fld>
            <a:endParaRPr lang="en-AU" dirty="0"/>
          </a:p>
        </p:txBody>
      </p:sp>
      <p:pic>
        <p:nvPicPr>
          <p:cNvPr id="9" name="Google Shape;94;p20"/>
          <p:cNvPicPr preferRelativeResize="0"/>
          <p:nvPr/>
        </p:nvPicPr>
        <p:blipFill>
          <a:blip r:embed="rId2">
            <a:alphaModFix/>
          </a:blip>
          <a:stretch>
            <a:fillRect/>
          </a:stretch>
        </p:blipFill>
        <p:spPr>
          <a:xfrm>
            <a:off x="635630" y="1061567"/>
            <a:ext cx="5520698" cy="3487416"/>
          </a:xfrm>
          <a:prstGeom prst="rect">
            <a:avLst/>
          </a:prstGeom>
          <a:noFill/>
          <a:ln w="9525" cap="flat" cmpd="sng">
            <a:solidFill>
              <a:schemeClr val="dk2"/>
            </a:solidFill>
            <a:prstDash val="solid"/>
            <a:round/>
            <a:headEnd type="none" w="sm" len="sm"/>
            <a:tailEnd type="none" w="sm" len="sm"/>
          </a:ln>
        </p:spPr>
      </p:pic>
      <p:sp>
        <p:nvSpPr>
          <p:cNvPr id="10" name="Rectangle 9"/>
          <p:cNvSpPr/>
          <p:nvPr/>
        </p:nvSpPr>
        <p:spPr>
          <a:xfrm>
            <a:off x="3640150" y="4623212"/>
            <a:ext cx="5755136" cy="338554"/>
          </a:xfrm>
          <a:prstGeom prst="rect">
            <a:avLst/>
          </a:prstGeom>
        </p:spPr>
        <p:txBody>
          <a:bodyPr wrap="square">
            <a:spAutoFit/>
          </a:bodyPr>
          <a:lstStyle/>
          <a:p>
            <a:r>
              <a:rPr lang="en-AU" sz="800" dirty="0"/>
              <a:t>© State of Victoria (Department of Environment, Land, Water and Planning)</a:t>
            </a:r>
          </a:p>
          <a:p>
            <a:r>
              <a:rPr lang="en-AU" sz="800" dirty="0"/>
              <a:t>Source: </a:t>
            </a:r>
            <a:r>
              <a:rPr lang="en-US" sz="800" dirty="0">
                <a:hlinkClick r:id="rId3"/>
              </a:rPr>
              <a:t>https://www.climatechange.vic.gov.au/victorias-changing-climate</a:t>
            </a:r>
            <a:r>
              <a:rPr lang="en-AU" sz="800" dirty="0"/>
              <a:t> </a:t>
            </a:r>
          </a:p>
        </p:txBody>
      </p:sp>
    </p:spTree>
    <p:extLst>
      <p:ext uri="{BB962C8B-B14F-4D97-AF65-F5344CB8AC3E}">
        <p14:creationId xmlns:p14="http://schemas.microsoft.com/office/powerpoint/2010/main" val="863801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Figure 2</a:t>
            </a:r>
            <a:endParaRPr lang="en-AU" dirty="0"/>
          </a:p>
        </p:txBody>
      </p:sp>
      <p:sp>
        <p:nvSpPr>
          <p:cNvPr id="5" name="Footer Placeholder 4"/>
          <p:cNvSpPr>
            <a:spLocks noGrp="1"/>
          </p:cNvSpPr>
          <p:nvPr>
            <p:ph type="ftr" sz="quarter" idx="4294967295"/>
          </p:nvPr>
        </p:nvSpPr>
        <p:spPr>
          <a:xfrm>
            <a:off x="497693" y="4910174"/>
            <a:ext cx="3086100" cy="161925"/>
          </a:xfrm>
        </p:spPr>
        <p:txBody>
          <a:bodyPr/>
          <a:lstStyle/>
          <a:p>
            <a:r>
              <a:rPr lang="en-AU" dirty="0"/>
              <a:t>WTP Virtual Tour resource</a:t>
            </a:r>
          </a:p>
        </p:txBody>
      </p:sp>
      <p:sp>
        <p:nvSpPr>
          <p:cNvPr id="6" name="Slide Number Placeholder 5"/>
          <p:cNvSpPr>
            <a:spLocks noGrp="1"/>
          </p:cNvSpPr>
          <p:nvPr>
            <p:ph type="sldNum" sz="quarter" idx="4294967295"/>
          </p:nvPr>
        </p:nvSpPr>
        <p:spPr>
          <a:xfrm>
            <a:off x="7929136" y="4910174"/>
            <a:ext cx="590550" cy="161925"/>
          </a:xfrm>
        </p:spPr>
        <p:txBody>
          <a:bodyPr/>
          <a:lstStyle/>
          <a:p>
            <a:fld id="{BB1C4F31-AAC3-416A-A54A-167287B4272A}" type="slidenum">
              <a:rPr lang="en-AU" smtClean="0"/>
              <a:pPr/>
              <a:t>9</a:t>
            </a:fld>
            <a:endParaRPr lang="en-AU" dirty="0"/>
          </a:p>
        </p:txBody>
      </p:sp>
      <p:pic>
        <p:nvPicPr>
          <p:cNvPr id="8" name="Google Shape;102;p21"/>
          <p:cNvPicPr preferRelativeResize="0"/>
          <p:nvPr/>
        </p:nvPicPr>
        <p:blipFill rotWithShape="1">
          <a:blip r:embed="rId2">
            <a:alphaModFix/>
          </a:blip>
          <a:srcRect t="14515"/>
          <a:stretch/>
        </p:blipFill>
        <p:spPr>
          <a:xfrm>
            <a:off x="787778" y="938841"/>
            <a:ext cx="6746661" cy="3623915"/>
          </a:xfrm>
          <a:prstGeom prst="rect">
            <a:avLst/>
          </a:prstGeom>
          <a:noFill/>
          <a:ln w="9525" cap="flat" cmpd="sng">
            <a:solidFill>
              <a:srgbClr val="595959"/>
            </a:solidFill>
            <a:prstDash val="solid"/>
            <a:round/>
            <a:headEnd type="none" w="sm" len="sm"/>
            <a:tailEnd type="none" w="sm" len="sm"/>
          </a:ln>
        </p:spPr>
      </p:pic>
      <p:sp>
        <p:nvSpPr>
          <p:cNvPr id="9" name="Rectangle 8"/>
          <p:cNvSpPr/>
          <p:nvPr/>
        </p:nvSpPr>
        <p:spPr>
          <a:xfrm>
            <a:off x="720000" y="4571620"/>
            <a:ext cx="4311968" cy="338554"/>
          </a:xfrm>
          <a:prstGeom prst="rect">
            <a:avLst/>
          </a:prstGeom>
        </p:spPr>
        <p:txBody>
          <a:bodyPr wrap="square">
            <a:spAutoFit/>
          </a:bodyPr>
          <a:lstStyle/>
          <a:p>
            <a:r>
              <a:rPr lang="en-AU" sz="800" dirty="0"/>
              <a:t>© State of Victoria (Department of Environment, Land, Water and Planning)</a:t>
            </a:r>
          </a:p>
          <a:p>
            <a:r>
              <a:rPr lang="en-AU" sz="800" dirty="0"/>
              <a:t>Source: </a:t>
            </a:r>
            <a:r>
              <a:rPr lang="en-US" sz="800" dirty="0">
                <a:hlinkClick r:id="rId3"/>
              </a:rPr>
              <a:t>https://www.climatechange.vic.gov.au/victorias-changing-climate</a:t>
            </a:r>
            <a:r>
              <a:rPr lang="en-AU" sz="800" dirty="0"/>
              <a:t> </a:t>
            </a:r>
          </a:p>
        </p:txBody>
      </p:sp>
    </p:spTree>
    <p:extLst>
      <p:ext uri="{BB962C8B-B14F-4D97-AF65-F5344CB8AC3E}">
        <p14:creationId xmlns:p14="http://schemas.microsoft.com/office/powerpoint/2010/main" val="3397754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W PowerPoint 4x3 Template">
  <a:themeElements>
    <a:clrScheme name="Melbourne Water">
      <a:dk1>
        <a:srgbClr val="231F20"/>
      </a:dk1>
      <a:lt1>
        <a:srgbClr val="FFFFFF"/>
      </a:lt1>
      <a:dk2>
        <a:srgbClr val="00428B"/>
      </a:dk2>
      <a:lt2>
        <a:srgbClr val="EFF5FB"/>
      </a:lt2>
      <a:accent1>
        <a:srgbClr val="00428B"/>
      </a:accent1>
      <a:accent2>
        <a:srgbClr val="0092D7"/>
      </a:accent2>
      <a:accent3>
        <a:srgbClr val="46C2D7"/>
      </a:accent3>
      <a:accent4>
        <a:srgbClr val="75BB19"/>
      </a:accent4>
      <a:accent5>
        <a:srgbClr val="C2D300"/>
      </a:accent5>
      <a:accent6>
        <a:srgbClr val="F0AB00"/>
      </a:accent6>
      <a:hlink>
        <a:srgbClr val="00428B"/>
      </a:hlink>
      <a:folHlink>
        <a:srgbClr val="0092D7"/>
      </a:folHlink>
    </a:clrScheme>
    <a:fontScheme name="Melbourne Wa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Melbourne Water Sky Blue">
      <a:srgbClr val="0092D7"/>
    </a:custClr>
    <a:custClr name="Melbourne Water Aqua ">
      <a:srgbClr val="46C2D7"/>
    </a:custClr>
    <a:custClr name="Melbourne Water Deep Blue">
      <a:srgbClr val="00428B"/>
    </a:custClr>
    <a:custClr name="Melbourne Water Orange ">
      <a:srgbClr val="E37222"/>
    </a:custClr>
    <a:custClr name="Melbourne Water Sun ">
      <a:srgbClr val="F0AB00"/>
    </a:custClr>
    <a:custClr name="Melbourne Water Dark Orange ">
      <a:srgbClr val="C8500A"/>
    </a:custClr>
    <a:custClr name="Melbourne Water Grass Green">
      <a:srgbClr val="75BB19"/>
    </a:custClr>
    <a:custClr name="Melbourne Water Lime ">
      <a:srgbClr val="C2D300"/>
    </a:custClr>
    <a:custClr name="Melbourne Water Tree Green ">
      <a:srgbClr val="086352"/>
    </a:custClr>
    <a:custClr name="Melbourne Water Stone">
      <a:srgbClr val="E0DCD0"/>
    </a:custClr>
    <a:custClr name="Melbourne Water Sky Blue 100%">
      <a:srgbClr val="0092D7"/>
    </a:custClr>
    <a:custClr name="Melbourne Water Sky Blue 60%">
      <a:srgbClr val="66C7EB"/>
    </a:custClr>
    <a:custClr name="Melbourne Water Sky Blue 30%">
      <a:srgbClr val="B2E3F5"/>
    </a:custClr>
    <a:custClr name="Melbourne Water Orange 100%">
      <a:srgbClr val="E37222"/>
    </a:custClr>
    <a:custClr name="Melbourne Water Orange 60%">
      <a:srgbClr val="F7B080"/>
    </a:custClr>
    <a:custClr name="Melbourne Water Orange 30%">
      <a:srgbClr val="FCD6BF"/>
    </a:custClr>
    <a:custClr name="Melbourne Water Grass Green 100%">
      <a:srgbClr val="75BB19"/>
    </a:custClr>
    <a:custClr name="Melbourne Water Grass Green 60%">
      <a:srgbClr val="ABD991"/>
    </a:custClr>
    <a:custClr name="Melbourne Water Grass Green 30%">
      <a:srgbClr val="D4EDC7"/>
    </a:custClr>
    <a:custClr name="White">
      <a:srgbClr val="FFFFFF"/>
    </a:custClr>
    <a:custClr name="Melbourne Water Deep Blue">
      <a:srgbClr val="00428B"/>
    </a:custClr>
    <a:custClr name="Melbourne Water Deep Blue 60%">
      <a:srgbClr val="668EB9"/>
    </a:custClr>
    <a:custClr name="Melbourne Water Deep Blue 30%">
      <a:srgbClr val="B3C6D6"/>
    </a:custClr>
  </a:custClrLst>
  <a:extLst>
    <a:ext uri="{05A4C25C-085E-4340-85A3-A5531E510DB2}">
      <thm15:themeFamily xmlns:thm15="http://schemas.microsoft.com/office/thememl/2012/main" name="MW PowerPoint Template 16x9.potx" id="{F66D0E47-2597-4E47-BD35-E06C916137A1}" vid="{6AAD0786-93D3-4879-8462-C18C752A14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MW PowerPoint Template 16x9</Template>
  <TotalTime>99</TotalTime>
  <Words>729</Words>
  <Application>Microsoft Office PowerPoint</Application>
  <PresentationFormat>On-screen Show (16:9)</PresentationFormat>
  <Paragraphs>94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Nunito</vt:lpstr>
      <vt:lpstr>Verdana</vt:lpstr>
      <vt:lpstr>MW PowerPoint 4x3 Template</vt:lpstr>
      <vt:lpstr>PowerPoint Presentation</vt:lpstr>
      <vt:lpstr>Learning intentions</vt:lpstr>
      <vt:lpstr>Starter Activity</vt:lpstr>
      <vt:lpstr>PowerPoint Presentation</vt:lpstr>
      <vt:lpstr>PowerPoint Presentation</vt:lpstr>
      <vt:lpstr>The Millennium Drought</vt:lpstr>
      <vt:lpstr>Task: Study Figures 1-4 and complete the table</vt:lpstr>
      <vt:lpstr>Figure 1</vt:lpstr>
      <vt:lpstr>Figure 2</vt:lpstr>
      <vt:lpstr>Figure 3</vt:lpstr>
      <vt:lpstr>Figure 4</vt:lpstr>
      <vt:lpstr>What were the restrictions during the Millennium drought? </vt:lpstr>
      <vt:lpstr>Summary</vt:lpstr>
      <vt:lpstr>Summary</vt:lpstr>
      <vt:lpstr>Task</vt:lpstr>
    </vt:vector>
  </TitlesOfParts>
  <Company>Melbourne 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Marita Tripp</dc:creator>
  <cp:lastModifiedBy>Marita Tripp</cp:lastModifiedBy>
  <cp:revision>15</cp:revision>
  <dcterms:created xsi:type="dcterms:W3CDTF">2022-07-27T05:45:09Z</dcterms:created>
  <dcterms:modified xsi:type="dcterms:W3CDTF">2022-08-02T01:49:30Z</dcterms:modified>
</cp:coreProperties>
</file>